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226" y="-58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1295403"/>
            <a:ext cx="5700181" cy="3428997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011DC0-99A8-4D7F-A397-CC7F35555F36}"/>
              </a:ext>
            </a:extLst>
          </p:cNvPr>
          <p:cNvSpPr/>
          <p:nvPr/>
        </p:nvSpPr>
        <p:spPr>
          <a:xfrm>
            <a:off x="5164669" y="1469732"/>
            <a:ext cx="1447800" cy="60960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Session</a:t>
            </a:r>
            <a:endParaRPr lang="en-SG" sz="16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A7FAB07-871F-446C-A6DC-3B21029133E9}"/>
              </a:ext>
            </a:extLst>
          </p:cNvPr>
          <p:cNvCxnSpPr>
            <a:stCxn id="3" idx="0"/>
            <a:endCxn id="7" idx="1"/>
          </p:cNvCxnSpPr>
          <p:nvPr/>
        </p:nvCxnSpPr>
        <p:spPr>
          <a:xfrm rot="5400000" flipH="1" flipV="1">
            <a:off x="4403896" y="1430405"/>
            <a:ext cx="416646" cy="1104900"/>
          </a:xfrm>
          <a:prstGeom prst="bentConnector2">
            <a:avLst/>
          </a:prstGeom>
          <a:ln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10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Jin Yao Lee</cp:lastModifiedBy>
  <cp:revision>60</cp:revision>
  <dcterms:created xsi:type="dcterms:W3CDTF">2016-07-22T14:33:02Z</dcterms:created>
  <dcterms:modified xsi:type="dcterms:W3CDTF">2018-10-15T10:00:28Z</dcterms:modified>
</cp:coreProperties>
</file>