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54" y="258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914400" y="9144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73646" y="12297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801459" y="15934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729451" y="1944112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971800" y="11125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85199" y="15971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513191" y="20552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6450166" y="22459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7001174" y="27074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924974" y="27074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9601" y="19477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881851" y="20552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8600" y="16764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485818" y="26364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86183" y="31847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86400" y="29834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898786" y="31764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3401" y="4724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494496" y="12954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81852" y="34285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916052" y="34002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9009748" y="16340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915400" y="345779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079264" y="34577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7077374" y="36478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81852" y="44196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213557" y="32004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076152" y="25908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71582" y="17841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568737" y="41885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28583" y="44716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248846" y="37104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005923" y="41720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7086600" y="43434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902446" y="29609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460582" y="1863040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91191" y="25908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288548" y="22860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391469" y="22860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288548" y="25908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727983" y="31182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86600" y="39624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641025" y="2106205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688119" y="24091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62265" y="31327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36D196FB-EEB2-48F0-9921-0C578ACB556C}"/>
              </a:ext>
            </a:extLst>
          </p:cNvPr>
          <p:cNvSpPr/>
          <p:nvPr/>
        </p:nvSpPr>
        <p:spPr>
          <a:xfrm>
            <a:off x="914399" y="914399"/>
            <a:ext cx="7842984" cy="480059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24168553-86EB-4F26-A43B-4E4D6055568F}"/>
              </a:ext>
            </a:extLst>
          </p:cNvPr>
          <p:cNvSpPr/>
          <p:nvPr/>
        </p:nvSpPr>
        <p:spPr>
          <a:xfrm>
            <a:off x="1073646" y="12297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FF4934-2B7C-474F-B14F-61B89E2B98F3}"/>
              </a:ext>
            </a:extLst>
          </p:cNvPr>
          <p:cNvCxnSpPr/>
          <p:nvPr/>
        </p:nvCxnSpPr>
        <p:spPr>
          <a:xfrm>
            <a:off x="1801459" y="15934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25EC3D1-5C7A-4DFA-B1D1-34F829CC05B3}"/>
              </a:ext>
            </a:extLst>
          </p:cNvPr>
          <p:cNvSpPr/>
          <p:nvPr/>
        </p:nvSpPr>
        <p:spPr>
          <a:xfrm>
            <a:off x="1729451" y="1944112"/>
            <a:ext cx="117574" cy="36787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568F51F0-0AA1-47AA-8788-D9E483A08DEC}"/>
              </a:ext>
            </a:extLst>
          </p:cNvPr>
          <p:cNvSpPr/>
          <p:nvPr/>
        </p:nvSpPr>
        <p:spPr>
          <a:xfrm>
            <a:off x="2971800" y="11125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E7E12C-EA43-42F8-83DE-272D0F201D18}"/>
              </a:ext>
            </a:extLst>
          </p:cNvPr>
          <p:cNvCxnSpPr/>
          <p:nvPr/>
        </p:nvCxnSpPr>
        <p:spPr>
          <a:xfrm>
            <a:off x="3585199" y="15971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7340F4D-935D-4E74-8B72-82CC82BE0F3D}"/>
              </a:ext>
            </a:extLst>
          </p:cNvPr>
          <p:cNvSpPr/>
          <p:nvPr/>
        </p:nvSpPr>
        <p:spPr>
          <a:xfrm>
            <a:off x="3513191" y="20552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A2B6EDEF-2569-4DF4-A515-C4EC9C682355}"/>
              </a:ext>
            </a:extLst>
          </p:cNvPr>
          <p:cNvSpPr/>
          <p:nvPr/>
        </p:nvSpPr>
        <p:spPr>
          <a:xfrm>
            <a:off x="6450166" y="22459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51DC27-A604-43E4-9A36-7D15486E1AA6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6988599" y="2707479"/>
            <a:ext cx="12575" cy="32361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1BFEBBD-F13D-4521-ABEA-E26879DB21A5}"/>
              </a:ext>
            </a:extLst>
          </p:cNvPr>
          <p:cNvSpPr/>
          <p:nvPr/>
        </p:nvSpPr>
        <p:spPr>
          <a:xfrm>
            <a:off x="6924974" y="27074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C262F1-AA1F-4B39-9DE1-149F4806F2D0}"/>
              </a:ext>
            </a:extLst>
          </p:cNvPr>
          <p:cNvCxnSpPr/>
          <p:nvPr/>
        </p:nvCxnSpPr>
        <p:spPr>
          <a:xfrm>
            <a:off x="609601" y="19477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32CE99-238C-487C-A240-6575EA74585B}"/>
              </a:ext>
            </a:extLst>
          </p:cNvPr>
          <p:cNvCxnSpPr/>
          <p:nvPr/>
        </p:nvCxnSpPr>
        <p:spPr>
          <a:xfrm flipV="1">
            <a:off x="1881851" y="20552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3CF434-BFFD-43B1-897E-7CEE95D48213}"/>
              </a:ext>
            </a:extLst>
          </p:cNvPr>
          <p:cNvSpPr txBox="1"/>
          <p:nvPr/>
        </p:nvSpPr>
        <p:spPr>
          <a:xfrm>
            <a:off x="228600" y="16764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3CAA27-2185-432D-B394-C011BC326744}"/>
              </a:ext>
            </a:extLst>
          </p:cNvPr>
          <p:cNvCxnSpPr/>
          <p:nvPr/>
        </p:nvCxnSpPr>
        <p:spPr>
          <a:xfrm flipV="1">
            <a:off x="5485818" y="26364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F43488-1943-4030-9437-42F7703CDD92}"/>
              </a:ext>
            </a:extLst>
          </p:cNvPr>
          <p:cNvSpPr txBox="1"/>
          <p:nvPr/>
        </p:nvSpPr>
        <p:spPr>
          <a:xfrm>
            <a:off x="4486183" y="31847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182CA6-3E98-4F69-A6EB-A2463FE33EE8}"/>
              </a:ext>
            </a:extLst>
          </p:cNvPr>
          <p:cNvCxnSpPr/>
          <p:nvPr/>
        </p:nvCxnSpPr>
        <p:spPr>
          <a:xfrm>
            <a:off x="5486400" y="29834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A33FB2-7317-488C-8D84-3288B2A9EE00}"/>
              </a:ext>
            </a:extLst>
          </p:cNvPr>
          <p:cNvCxnSpPr/>
          <p:nvPr/>
        </p:nvCxnSpPr>
        <p:spPr>
          <a:xfrm flipV="1">
            <a:off x="1898786" y="31764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3732E7-809C-49E9-889E-0F11DC2DAAE7}"/>
              </a:ext>
            </a:extLst>
          </p:cNvPr>
          <p:cNvCxnSpPr/>
          <p:nvPr/>
        </p:nvCxnSpPr>
        <p:spPr>
          <a:xfrm>
            <a:off x="533401" y="56388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E46B2B97-AF16-4149-ABE1-80D72C5DDB85}"/>
              </a:ext>
            </a:extLst>
          </p:cNvPr>
          <p:cNvSpPr/>
          <p:nvPr/>
        </p:nvSpPr>
        <p:spPr>
          <a:xfrm>
            <a:off x="11009096" y="12954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162879-2A93-4F9C-B63A-2047EFB1DEAF}"/>
              </a:ext>
            </a:extLst>
          </p:cNvPr>
          <p:cNvCxnSpPr/>
          <p:nvPr/>
        </p:nvCxnSpPr>
        <p:spPr>
          <a:xfrm>
            <a:off x="1881852" y="34285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182AB41-F608-4B91-819C-4CE597B31364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1524348" y="1642160"/>
            <a:ext cx="0" cy="315844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93280D5-2416-4CDE-B448-FE8D293668F0}"/>
              </a:ext>
            </a:extLst>
          </p:cNvPr>
          <p:cNvSpPr/>
          <p:nvPr/>
        </p:nvSpPr>
        <p:spPr>
          <a:xfrm>
            <a:off x="11430000" y="4012393"/>
            <a:ext cx="152400" cy="56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8EF5DA-BC04-40EA-8B13-6B48D1C9D7E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7095522" y="4579410"/>
            <a:ext cx="4410678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CF3543-EBA2-45F1-9D98-4B5739C484A4}"/>
              </a:ext>
            </a:extLst>
          </p:cNvPr>
          <p:cNvCxnSpPr/>
          <p:nvPr/>
        </p:nvCxnSpPr>
        <p:spPr>
          <a:xfrm>
            <a:off x="1881852" y="54102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A45292B-DDA3-4309-AEA1-57805F63AF0A}"/>
              </a:ext>
            </a:extLst>
          </p:cNvPr>
          <p:cNvSpPr txBox="1"/>
          <p:nvPr/>
        </p:nvSpPr>
        <p:spPr>
          <a:xfrm>
            <a:off x="4076152" y="25908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C624B1-334E-4322-A53F-FAD71920CAB2}"/>
              </a:ext>
            </a:extLst>
          </p:cNvPr>
          <p:cNvSpPr txBox="1"/>
          <p:nvPr/>
        </p:nvSpPr>
        <p:spPr>
          <a:xfrm>
            <a:off x="1971582" y="17841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E2714D-196F-46C7-9E21-CCA88D657858}"/>
              </a:ext>
            </a:extLst>
          </p:cNvPr>
          <p:cNvSpPr txBox="1"/>
          <p:nvPr/>
        </p:nvSpPr>
        <p:spPr>
          <a:xfrm>
            <a:off x="4568737" y="51791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5442FA-5B04-42AD-AF6B-FC535AC43D1B}"/>
              </a:ext>
            </a:extLst>
          </p:cNvPr>
          <p:cNvSpPr txBox="1"/>
          <p:nvPr/>
        </p:nvSpPr>
        <p:spPr>
          <a:xfrm>
            <a:off x="828583" y="53860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3" name="Rectangle 62">
            <a:extLst>
              <a:ext uri="{FF2B5EF4-FFF2-40B4-BE49-F238E27FC236}">
                <a16:creationId xmlns:a16="http://schemas.microsoft.com/office/drawing/2014/main" id="{55FD7FD0-EDF9-4179-B047-984BB102F1D9}"/>
              </a:ext>
            </a:extLst>
          </p:cNvPr>
          <p:cNvSpPr/>
          <p:nvPr/>
        </p:nvSpPr>
        <p:spPr>
          <a:xfrm>
            <a:off x="7248846" y="4648200"/>
            <a:ext cx="140738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result:Command</a:t>
            </a:r>
            <a:r>
              <a:rPr lang="en-US" sz="1400" dirty="0">
                <a:solidFill>
                  <a:schemeClr val="bg1"/>
                </a:solidFill>
              </a:rPr>
              <a:t> Result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9069F-219C-43CE-BCEB-476DC28BA9E1}"/>
              </a:ext>
            </a:extLst>
          </p:cNvPr>
          <p:cNvSpPr/>
          <p:nvPr/>
        </p:nvSpPr>
        <p:spPr>
          <a:xfrm>
            <a:off x="8005923" y="51097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B7D5BC-6DF4-43E4-A662-3F9D10C29E15}"/>
              </a:ext>
            </a:extLst>
          </p:cNvPr>
          <p:cNvCxnSpPr/>
          <p:nvPr/>
        </p:nvCxnSpPr>
        <p:spPr>
          <a:xfrm>
            <a:off x="7086600" y="5281114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B7202AF-2C25-4193-ADC2-ED07FD7AA8D7}"/>
              </a:ext>
            </a:extLst>
          </p:cNvPr>
          <p:cNvSpPr txBox="1"/>
          <p:nvPr/>
        </p:nvSpPr>
        <p:spPr>
          <a:xfrm>
            <a:off x="2902446" y="29609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37" name="Rectangle 62">
            <a:extLst>
              <a:ext uri="{FF2B5EF4-FFF2-40B4-BE49-F238E27FC236}">
                <a16:creationId xmlns:a16="http://schemas.microsoft.com/office/drawing/2014/main" id="{321721D4-A2B3-4A8E-93E1-16175179CEA1}"/>
              </a:ext>
            </a:extLst>
          </p:cNvPr>
          <p:cNvSpPr/>
          <p:nvPr/>
        </p:nvSpPr>
        <p:spPr>
          <a:xfrm>
            <a:off x="4460582" y="1863040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C7D3F6-9EE1-4D54-96F2-CC5CD98984E8}"/>
              </a:ext>
            </a:extLst>
          </p:cNvPr>
          <p:cNvCxnSpPr/>
          <p:nvPr/>
        </p:nvCxnSpPr>
        <p:spPr>
          <a:xfrm>
            <a:off x="3691191" y="25908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5F627C1-132B-43B5-8DE8-83E1A57A67D4}"/>
              </a:ext>
            </a:extLst>
          </p:cNvPr>
          <p:cNvSpPr/>
          <p:nvPr/>
        </p:nvSpPr>
        <p:spPr>
          <a:xfrm>
            <a:off x="5288548" y="22860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DCADA2-BE7A-4F94-A684-300469D0F3A6}"/>
              </a:ext>
            </a:extLst>
          </p:cNvPr>
          <p:cNvCxnSpPr>
            <a:stCxn id="39" idx="0"/>
          </p:cNvCxnSpPr>
          <p:nvPr/>
        </p:nvCxnSpPr>
        <p:spPr>
          <a:xfrm>
            <a:off x="5391469" y="22860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D665B46-3F61-4D7F-8390-308E3FF7B4D0}"/>
              </a:ext>
            </a:extLst>
          </p:cNvPr>
          <p:cNvSpPr/>
          <p:nvPr/>
        </p:nvSpPr>
        <p:spPr>
          <a:xfrm>
            <a:off x="5288548" y="25908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BCADAC-FEB4-4B27-863E-D5BA037D1649}"/>
              </a:ext>
            </a:extLst>
          </p:cNvPr>
          <p:cNvCxnSpPr/>
          <p:nvPr/>
        </p:nvCxnSpPr>
        <p:spPr>
          <a:xfrm>
            <a:off x="3727983" y="31182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86D800-061B-45B4-8381-434AE29CC6D0}"/>
              </a:ext>
            </a:extLst>
          </p:cNvPr>
          <p:cNvCxnSpPr/>
          <p:nvPr/>
        </p:nvCxnSpPr>
        <p:spPr>
          <a:xfrm>
            <a:off x="7086600" y="4900114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B758EE-178B-4D39-B0B5-2C26780729D8}"/>
              </a:ext>
            </a:extLst>
          </p:cNvPr>
          <p:cNvCxnSpPr/>
          <p:nvPr/>
        </p:nvCxnSpPr>
        <p:spPr>
          <a:xfrm>
            <a:off x="3641025" y="2106205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EAD605-5A1B-4055-979B-0D2B3B78020E}"/>
              </a:ext>
            </a:extLst>
          </p:cNvPr>
          <p:cNvCxnSpPr/>
          <p:nvPr/>
        </p:nvCxnSpPr>
        <p:spPr>
          <a:xfrm>
            <a:off x="3688119" y="24091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5399B09-3489-45F0-8E50-CEA428350ACF}"/>
              </a:ext>
            </a:extLst>
          </p:cNvPr>
          <p:cNvSpPr txBox="1"/>
          <p:nvPr/>
        </p:nvSpPr>
        <p:spPr>
          <a:xfrm>
            <a:off x="5262265" y="31327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A260E45-92F3-48AA-A08B-30ADF9DC5ECA}"/>
              </a:ext>
            </a:extLst>
          </p:cNvPr>
          <p:cNvSpPr/>
          <p:nvPr/>
        </p:nvSpPr>
        <p:spPr>
          <a:xfrm>
            <a:off x="8768173" y="1295400"/>
            <a:ext cx="985428" cy="338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:Session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E6A0D3-B055-4E68-9BE8-1060FFB4F79A}"/>
              </a:ext>
            </a:extLst>
          </p:cNvPr>
          <p:cNvCxnSpPr>
            <a:cxnSpLocks/>
          </p:cNvCxnSpPr>
          <p:nvPr/>
        </p:nvCxnSpPr>
        <p:spPr>
          <a:xfrm>
            <a:off x="9160947" y="1634058"/>
            <a:ext cx="14176" cy="30141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8F939BF-D15B-465B-9F94-D1E7DB68CCE5}"/>
              </a:ext>
            </a:extLst>
          </p:cNvPr>
          <p:cNvSpPr/>
          <p:nvPr/>
        </p:nvSpPr>
        <p:spPr>
          <a:xfrm>
            <a:off x="9062182" y="3505201"/>
            <a:ext cx="243141" cy="2290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6CF52D6-B962-4316-8116-1D844C567A68}"/>
              </a:ext>
            </a:extLst>
          </p:cNvPr>
          <p:cNvCxnSpPr>
            <a:cxnSpLocks/>
          </p:cNvCxnSpPr>
          <p:nvPr/>
        </p:nvCxnSpPr>
        <p:spPr>
          <a:xfrm flipV="1">
            <a:off x="7086599" y="3505201"/>
            <a:ext cx="19800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DF1A251-4C68-4E27-B0A7-70650823CF06}"/>
              </a:ext>
            </a:extLst>
          </p:cNvPr>
          <p:cNvSpPr txBox="1"/>
          <p:nvPr/>
        </p:nvSpPr>
        <p:spPr>
          <a:xfrm>
            <a:off x="7109957" y="3342961"/>
            <a:ext cx="194433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/>
              <a:t>hasSufficientPriorityLevelForThisSession</a:t>
            </a:r>
            <a:r>
              <a:rPr lang="en-US" sz="900" dirty="0"/>
              <a:t>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3909E57-D1B3-4065-9CFD-497524DA1287}"/>
              </a:ext>
            </a:extLst>
          </p:cNvPr>
          <p:cNvCxnSpPr/>
          <p:nvPr/>
        </p:nvCxnSpPr>
        <p:spPr>
          <a:xfrm flipH="1">
            <a:off x="7086599" y="3734284"/>
            <a:ext cx="1975583" cy="0"/>
          </a:xfrm>
          <a:prstGeom prst="straightConnector1">
            <a:avLst/>
          </a:prstGeom>
          <a:ln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3A05BAF-8AFA-4BAF-B628-7921F2EBA32B}"/>
              </a:ext>
            </a:extLst>
          </p:cNvPr>
          <p:cNvSpPr txBox="1"/>
          <p:nvPr/>
        </p:nvSpPr>
        <p:spPr>
          <a:xfrm>
            <a:off x="7300166" y="3528175"/>
            <a:ext cx="7530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true/false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AA46992-F4F0-4CF1-8450-9305FA2C3142}"/>
              </a:ext>
            </a:extLst>
          </p:cNvPr>
          <p:cNvGrpSpPr/>
          <p:nvPr/>
        </p:nvGrpSpPr>
        <p:grpSpPr>
          <a:xfrm>
            <a:off x="6404207" y="3775067"/>
            <a:ext cx="3120791" cy="709672"/>
            <a:chOff x="6404207" y="3775067"/>
            <a:chExt cx="3120791" cy="70967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AE914C8-1427-4779-8A8A-2A178F8E24A5}"/>
                </a:ext>
              </a:extLst>
            </p:cNvPr>
            <p:cNvGrpSpPr/>
            <p:nvPr/>
          </p:nvGrpSpPr>
          <p:grpSpPr>
            <a:xfrm>
              <a:off x="6404207" y="3810000"/>
              <a:ext cx="3120791" cy="674739"/>
              <a:chOff x="6404207" y="3810000"/>
              <a:chExt cx="3120791" cy="67473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9609D4B4-9C24-4A43-8706-63FC5B9A3E56}"/>
                  </a:ext>
                </a:extLst>
              </p:cNvPr>
              <p:cNvGrpSpPr/>
              <p:nvPr/>
            </p:nvGrpSpPr>
            <p:grpSpPr>
              <a:xfrm>
                <a:off x="6404207" y="3810000"/>
                <a:ext cx="3120791" cy="674739"/>
                <a:chOff x="6404207" y="3810000"/>
                <a:chExt cx="3120791" cy="456232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3658265F-7217-4D37-AC47-FEE2593F1E38}"/>
                    </a:ext>
                  </a:extLst>
                </p:cNvPr>
                <p:cNvSpPr/>
                <p:nvPr/>
              </p:nvSpPr>
              <p:spPr>
                <a:xfrm>
                  <a:off x="6431922" y="3810000"/>
                  <a:ext cx="3093076" cy="4562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5E1A2EE6-B5C3-43F0-B638-50D06D6E2A03}"/>
                    </a:ext>
                  </a:extLst>
                </p:cNvPr>
                <p:cNvSpPr/>
                <p:nvPr/>
              </p:nvSpPr>
              <p:spPr>
                <a:xfrm>
                  <a:off x="6431756" y="3817145"/>
                  <a:ext cx="388144" cy="147298"/>
                </a:xfrm>
                <a:custGeom>
                  <a:avLst/>
                  <a:gdLst>
                    <a:gd name="connsiteX0" fmla="*/ 385763 w 388144"/>
                    <a:gd name="connsiteY0" fmla="*/ 0 h 273844"/>
                    <a:gd name="connsiteX1" fmla="*/ 388144 w 388144"/>
                    <a:gd name="connsiteY1" fmla="*/ 173831 h 273844"/>
                    <a:gd name="connsiteX2" fmla="*/ 276225 w 388144"/>
                    <a:gd name="connsiteY2" fmla="*/ 273844 h 273844"/>
                    <a:gd name="connsiteX3" fmla="*/ 0 w 388144"/>
                    <a:gd name="connsiteY3" fmla="*/ 273844 h 273844"/>
                    <a:gd name="connsiteX4" fmla="*/ 0 w 388144"/>
                    <a:gd name="connsiteY4" fmla="*/ 273844 h 273844"/>
                    <a:gd name="connsiteX5" fmla="*/ 0 w 388144"/>
                    <a:gd name="connsiteY5" fmla="*/ 273844 h 273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8144" h="273844">
                      <a:moveTo>
                        <a:pt x="385763" y="0"/>
                      </a:moveTo>
                      <a:cubicBezTo>
                        <a:pt x="386557" y="57944"/>
                        <a:pt x="387350" y="115887"/>
                        <a:pt x="388144" y="173831"/>
                      </a:cubicBezTo>
                      <a:lnTo>
                        <a:pt x="276225" y="273844"/>
                      </a:lnTo>
                      <a:lnTo>
                        <a:pt x="0" y="273844"/>
                      </a:lnTo>
                      <a:lnTo>
                        <a:pt x="0" y="273844"/>
                      </a:lnTo>
                      <a:lnTo>
                        <a:pt x="0" y="273844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01736BCB-7665-4B7D-A104-A926CCEB3C7E}"/>
                    </a:ext>
                  </a:extLst>
                </p:cNvPr>
                <p:cNvSpPr txBox="1"/>
                <p:nvPr/>
              </p:nvSpPr>
              <p:spPr>
                <a:xfrm>
                  <a:off x="6404207" y="3817014"/>
                  <a:ext cx="40646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ALT</a:t>
                  </a:r>
                  <a:endParaRPr lang="en-SG" sz="1000" dirty="0"/>
                </a:p>
              </p:txBody>
            </p: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71EF425-060F-40AA-936A-0B7B814B51F6}"/>
                  </a:ext>
                </a:extLst>
              </p:cNvPr>
              <p:cNvCxnSpPr>
                <a:cxnSpLocks/>
                <a:stCxn id="64" idx="1"/>
                <a:endCxn id="64" idx="3"/>
              </p:cNvCxnSpPr>
              <p:nvPr/>
            </p:nvCxnSpPr>
            <p:spPr>
              <a:xfrm>
                <a:off x="6431922" y="4147370"/>
                <a:ext cx="3093076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AC393B-1C88-46C1-BF4B-2211DE70BC3B}"/>
                </a:ext>
              </a:extLst>
            </p:cNvPr>
            <p:cNvSpPr txBox="1"/>
            <p:nvPr/>
          </p:nvSpPr>
          <p:spPr>
            <a:xfrm>
              <a:off x="6996713" y="3775067"/>
              <a:ext cx="13369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[returned TRUE]</a:t>
              </a:r>
              <a:endParaRPr lang="en-SG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7C78724-0965-49D3-A299-DDCCBE439DF3}"/>
                </a:ext>
              </a:extLst>
            </p:cNvPr>
            <p:cNvSpPr txBox="1"/>
            <p:nvPr/>
          </p:nvSpPr>
          <p:spPr>
            <a:xfrm>
              <a:off x="7004104" y="4091816"/>
              <a:ext cx="4685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[else]</a:t>
              </a:r>
              <a:endParaRPr lang="en-SG" sz="1000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7E6C7AE-049B-4814-B0F1-56A8600D608D}"/>
              </a:ext>
            </a:extLst>
          </p:cNvPr>
          <p:cNvSpPr/>
          <p:nvPr/>
        </p:nvSpPr>
        <p:spPr>
          <a:xfrm>
            <a:off x="6923928" y="3400199"/>
            <a:ext cx="138904" cy="20099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E35B19-DE24-4633-B61A-284A8306E059}"/>
              </a:ext>
            </a:extLst>
          </p:cNvPr>
          <p:cNvSpPr txBox="1"/>
          <p:nvPr/>
        </p:nvSpPr>
        <p:spPr>
          <a:xfrm>
            <a:off x="7381022" y="4109680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Throw exception</a:t>
            </a:r>
            <a:endParaRPr lang="en-SG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946733-3648-4D92-812E-86C3EF0A647A}"/>
              </a:ext>
            </a:extLst>
          </p:cNvPr>
          <p:cNvCxnSpPr>
            <a:cxnSpLocks/>
          </p:cNvCxnSpPr>
          <p:nvPr/>
        </p:nvCxnSpPr>
        <p:spPr>
          <a:xfrm flipV="1">
            <a:off x="7055572" y="4021289"/>
            <a:ext cx="4374428" cy="271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04EA126-3A95-4C7C-AB17-743F7F41B790}"/>
              </a:ext>
            </a:extLst>
          </p:cNvPr>
          <p:cNvSpPr txBox="1"/>
          <p:nvPr/>
        </p:nvSpPr>
        <p:spPr>
          <a:xfrm>
            <a:off x="7840995" y="38088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</p:spTree>
    <p:extLst>
      <p:ext uri="{BB962C8B-B14F-4D97-AF65-F5344CB8AC3E}">
        <p14:creationId xmlns:p14="http://schemas.microsoft.com/office/powerpoint/2010/main" val="16644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101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Jin Yao Lee</cp:lastModifiedBy>
  <cp:revision>77</cp:revision>
  <dcterms:created xsi:type="dcterms:W3CDTF">2016-07-22T14:33:02Z</dcterms:created>
  <dcterms:modified xsi:type="dcterms:W3CDTF">2018-10-16T14:38:29Z</dcterms:modified>
</cp:coreProperties>
</file>