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5174" y="76200"/>
            <a:ext cx="8786135" cy="5248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15434" y="20582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377609" y="1896797"/>
            <a:ext cx="189213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519600" y="1604626"/>
            <a:ext cx="4263479" cy="23301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1511" y="12610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42219" y="13520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48082" y="2231603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5400" y="14398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65233" y="14398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12034" y="2144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01715" y="12347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739669" y="14028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03621" y="13161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518" y="12632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48555" y="13480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584603" y="14346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28986" y="12578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3769" y="13408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269817" y="14275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6137172" y="13410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>
            <a:off x="5079672" y="181521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181338" y="40840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38280" y="2837808"/>
            <a:ext cx="2276226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440281" y="1458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0565" y="1497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5476" y="11536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5324" y="2262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5205" y="1604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871181" y="6066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3369656" y="846476"/>
            <a:ext cx="598448" cy="4046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799893" y="759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668791" y="10645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5400000" flipH="1" flipV="1">
            <a:off x="5244519" y="470280"/>
            <a:ext cx="91744" cy="2914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436121" y="39675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262686" y="6156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482409" y="5727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26638" y="6618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5400000" flipH="1" flipV="1">
            <a:off x="5643679" y="886653"/>
            <a:ext cx="289670" cy="33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585945" y="10871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594633" y="7861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293256" y="3979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202515" y="3979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701407" y="4687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1930623" y="5773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>
            <a:extLst>
              <a:ext uri="{FF2B5EF4-FFF2-40B4-BE49-F238E27FC236}">
                <a16:creationId xmlns:a16="http://schemas.microsoft.com/office/drawing/2014/main" id="{C7CC79C4-650E-4BE7-BA17-CAFAA9EBB68B}"/>
              </a:ext>
            </a:extLst>
          </p:cNvPr>
          <p:cNvSpPr/>
          <p:nvPr/>
        </p:nvSpPr>
        <p:spPr>
          <a:xfrm>
            <a:off x="1938250" y="2724568"/>
            <a:ext cx="754302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FE77B0-54C9-4EAB-80A7-443050CB5EFC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>
            <a:off x="1737330" y="2881439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F6073027-E54D-44DE-869C-02E7817B2F12}"/>
              </a:ext>
            </a:extLst>
          </p:cNvPr>
          <p:cNvSpPr/>
          <p:nvPr/>
        </p:nvSpPr>
        <p:spPr>
          <a:xfrm>
            <a:off x="1501282" y="27947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855914-52C4-4A09-94ED-87B8A61A3B1E}"/>
              </a:ext>
            </a:extLst>
          </p:cNvPr>
          <p:cNvSpPr txBox="1"/>
          <p:nvPr/>
        </p:nvSpPr>
        <p:spPr>
          <a:xfrm>
            <a:off x="1686364" y="263512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5389110-894E-414B-A5E6-F09870BBB5D2}"/>
              </a:ext>
            </a:extLst>
          </p:cNvPr>
          <p:cNvSpPr/>
          <p:nvPr/>
        </p:nvSpPr>
        <p:spPr>
          <a:xfrm>
            <a:off x="3084502" y="2738015"/>
            <a:ext cx="92679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B4B3F883-AC84-4378-A185-5E399BA3B6AB}"/>
              </a:ext>
            </a:extLst>
          </p:cNvPr>
          <p:cNvSpPr/>
          <p:nvPr/>
        </p:nvSpPr>
        <p:spPr>
          <a:xfrm>
            <a:off x="2704688" y="28047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98388B-3FF2-4ACF-AB2D-68DC5DE64DA2}"/>
              </a:ext>
            </a:extLst>
          </p:cNvPr>
          <p:cNvSpPr txBox="1"/>
          <p:nvPr/>
        </p:nvSpPr>
        <p:spPr>
          <a:xfrm>
            <a:off x="2910938" y="29561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3270F7-B7DD-4536-A694-31C116001266}"/>
              </a:ext>
            </a:extLst>
          </p:cNvPr>
          <p:cNvCxnSpPr>
            <a:cxnSpLocks/>
            <a:stCxn id="87" idx="1"/>
          </p:cNvCxnSpPr>
          <p:nvPr/>
        </p:nvCxnSpPr>
        <p:spPr>
          <a:xfrm>
            <a:off x="2704688" y="289143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642F54D9-C25F-41F5-ADE7-537232E81C21}"/>
              </a:ext>
            </a:extLst>
          </p:cNvPr>
          <p:cNvSpPr/>
          <p:nvPr/>
        </p:nvSpPr>
        <p:spPr>
          <a:xfrm>
            <a:off x="4021923" y="281706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341A1BAC-B181-420F-9A5C-770D9072EC40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4257971" y="2903756"/>
            <a:ext cx="145274" cy="51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C0E9DCA-8A59-4E43-B8CC-B59C723157A4}"/>
              </a:ext>
            </a:extLst>
          </p:cNvPr>
          <p:cNvSpPr txBox="1"/>
          <p:nvPr/>
        </p:nvSpPr>
        <p:spPr>
          <a:xfrm>
            <a:off x="4255709" y="2989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4593260B-2401-4A8B-8CA5-793493A5A5D2}"/>
              </a:ext>
            </a:extLst>
          </p:cNvPr>
          <p:cNvSpPr/>
          <p:nvPr/>
        </p:nvSpPr>
        <p:spPr>
          <a:xfrm>
            <a:off x="4401309" y="273216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Leave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0" name="Elbow Connector 106">
            <a:extLst>
              <a:ext uri="{FF2B5EF4-FFF2-40B4-BE49-F238E27FC236}">
                <a16:creationId xmlns:a16="http://schemas.microsoft.com/office/drawing/2014/main" id="{4E8BE8DF-9D81-4027-9281-6EB7C54D31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465121" y="2560170"/>
            <a:ext cx="3290281" cy="17199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E3FD322-A717-42D3-BFA3-3F276E12AF0E}"/>
              </a:ext>
            </a:extLst>
          </p:cNvPr>
          <p:cNvSpPr txBox="1"/>
          <p:nvPr/>
        </p:nvSpPr>
        <p:spPr>
          <a:xfrm>
            <a:off x="4544850" y="25605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8BF352-55EA-4278-B62D-7086B88D5093}"/>
              </a:ext>
            </a:extLst>
          </p:cNvPr>
          <p:cNvSpPr txBox="1"/>
          <p:nvPr/>
        </p:nvSpPr>
        <p:spPr>
          <a:xfrm>
            <a:off x="3986889" y="234460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4786D9F-44A1-4A62-855E-7A15654DEB1E}"/>
              </a:ext>
            </a:extLst>
          </p:cNvPr>
          <p:cNvSpPr/>
          <p:nvPr/>
        </p:nvSpPr>
        <p:spPr>
          <a:xfrm>
            <a:off x="5119807" y="28428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80">
            <a:extLst>
              <a:ext uri="{FF2B5EF4-FFF2-40B4-BE49-F238E27FC236}">
                <a16:creationId xmlns:a16="http://schemas.microsoft.com/office/drawing/2014/main" id="{0366F803-A1A8-41CE-BFE0-F2E503A732BF}"/>
              </a:ext>
            </a:extLst>
          </p:cNvPr>
          <p:cNvCxnSpPr>
            <a:cxnSpLocks/>
          </p:cNvCxnSpPr>
          <p:nvPr/>
        </p:nvCxnSpPr>
        <p:spPr>
          <a:xfrm flipV="1">
            <a:off x="5348129" y="2929872"/>
            <a:ext cx="276768" cy="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78">
            <a:extLst>
              <a:ext uri="{FF2B5EF4-FFF2-40B4-BE49-F238E27FC236}">
                <a16:creationId xmlns:a16="http://schemas.microsoft.com/office/drawing/2014/main" id="{3E243CBE-A4F3-4187-BDE1-1AB1A747AD32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168534" y="2834744"/>
            <a:ext cx="703321" cy="1798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2FE62294-02DA-4DBD-8013-DE39AC365EA6}"/>
              </a:ext>
            </a:extLst>
          </p:cNvPr>
          <p:cNvSpPr/>
          <p:nvPr/>
        </p:nvSpPr>
        <p:spPr>
          <a:xfrm>
            <a:off x="5608664" y="277638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48CF809F-C024-47FF-8E78-A98B20145B78}"/>
              </a:ext>
            </a:extLst>
          </p:cNvPr>
          <p:cNvSpPr/>
          <p:nvPr/>
        </p:nvSpPr>
        <p:spPr>
          <a:xfrm>
            <a:off x="5602534" y="238954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Employee ID</a:t>
            </a: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0590F46-AEA5-43A7-867D-4E4E8467665D}"/>
              </a:ext>
            </a:extLst>
          </p:cNvPr>
          <p:cNvSpPr/>
          <p:nvPr/>
        </p:nvSpPr>
        <p:spPr>
          <a:xfrm>
            <a:off x="5610143" y="3133462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Approval</a:t>
            </a:r>
          </a:p>
        </p:txBody>
      </p:sp>
      <p:cxnSp>
        <p:nvCxnSpPr>
          <p:cNvPr id="123" name="Elbow Connector 83">
            <a:extLst>
              <a:ext uri="{FF2B5EF4-FFF2-40B4-BE49-F238E27FC236}">
                <a16:creationId xmlns:a16="http://schemas.microsoft.com/office/drawing/2014/main" id="{3AB7ABF3-AC66-426F-9FD8-0D54BC4B331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5319410" y="2644977"/>
            <a:ext cx="395665" cy="17058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2020541A-FFA3-4FFF-8473-D01F38AD6494}"/>
              </a:ext>
            </a:extLst>
          </p:cNvPr>
          <p:cNvCxnSpPr>
            <a:cxnSpLocks/>
            <a:stCxn id="126" idx="3"/>
            <a:endCxn id="60" idx="2"/>
          </p:cNvCxnSpPr>
          <p:nvPr/>
        </p:nvCxnSpPr>
        <p:spPr>
          <a:xfrm rot="5400000" flipH="1" flipV="1">
            <a:off x="2240758" y="3128098"/>
            <a:ext cx="143316" cy="59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725D98C1-F454-4B35-9991-2601997D42E5}"/>
              </a:ext>
            </a:extLst>
          </p:cNvPr>
          <p:cNvSpPr/>
          <p:nvPr/>
        </p:nvSpPr>
        <p:spPr>
          <a:xfrm flipV="1">
            <a:off x="2168238" y="320274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F106B895-2740-41B0-9B31-60C1A522CE0A}"/>
              </a:ext>
            </a:extLst>
          </p:cNvPr>
          <p:cNvSpPr/>
          <p:nvPr/>
        </p:nvSpPr>
        <p:spPr>
          <a:xfrm>
            <a:off x="1797922" y="337930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1BE9F967-1C2D-4AD5-837F-81190A04C0FE}"/>
              </a:ext>
            </a:extLst>
          </p:cNvPr>
          <p:cNvSpPr/>
          <p:nvPr/>
        </p:nvSpPr>
        <p:spPr>
          <a:xfrm>
            <a:off x="3325149" y="3387305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Isosceles Triangle 102">
            <a:extLst>
              <a:ext uri="{FF2B5EF4-FFF2-40B4-BE49-F238E27FC236}">
                <a16:creationId xmlns:a16="http://schemas.microsoft.com/office/drawing/2014/main" id="{B696141A-C2F2-458D-B7DD-5A899A8F0711}"/>
              </a:ext>
            </a:extLst>
          </p:cNvPr>
          <p:cNvSpPr/>
          <p:nvPr/>
        </p:nvSpPr>
        <p:spPr>
          <a:xfrm rot="5400000">
            <a:off x="3089644" y="349027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DF9EB3FC-EE12-42CC-B835-1F1A815A3499}"/>
              </a:ext>
            </a:extLst>
          </p:cNvPr>
          <p:cNvCxnSpPr>
            <a:cxnSpLocks/>
          </p:cNvCxnSpPr>
          <p:nvPr/>
        </p:nvCxnSpPr>
        <p:spPr>
          <a:xfrm>
            <a:off x="2866761" y="358398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Rectangle 8">
            <a:extLst>
              <a:ext uri="{FF2B5EF4-FFF2-40B4-BE49-F238E27FC236}">
                <a16:creationId xmlns:a16="http://schemas.microsoft.com/office/drawing/2014/main" id="{142CDA00-E401-4070-BB16-76CF58A66996}"/>
              </a:ext>
            </a:extLst>
          </p:cNvPr>
          <p:cNvSpPr/>
          <p:nvPr/>
        </p:nvSpPr>
        <p:spPr>
          <a:xfrm>
            <a:off x="6777644" y="95651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249703C9-AD28-4DD2-9E1B-3743F853A933}"/>
              </a:ext>
            </a:extLst>
          </p:cNvPr>
          <p:cNvCxnSpPr>
            <a:cxnSpLocks/>
          </p:cNvCxnSpPr>
          <p:nvPr/>
        </p:nvCxnSpPr>
        <p:spPr>
          <a:xfrm flipV="1">
            <a:off x="6343243" y="109910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34530FB8-4529-4B15-B723-F79A6C6E7A54}"/>
              </a:ext>
            </a:extLst>
          </p:cNvPr>
          <p:cNvSpPr/>
          <p:nvPr/>
        </p:nvSpPr>
        <p:spPr>
          <a:xfrm>
            <a:off x="6777644" y="1279495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0">
            <a:extLst>
              <a:ext uri="{FF2B5EF4-FFF2-40B4-BE49-F238E27FC236}">
                <a16:creationId xmlns:a16="http://schemas.microsoft.com/office/drawing/2014/main" id="{D03EB9E8-FCD8-4AD8-9832-C0E68A5F9BF3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6343243" y="1422387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>
            <a:extLst>
              <a:ext uri="{FF2B5EF4-FFF2-40B4-BE49-F238E27FC236}">
                <a16:creationId xmlns:a16="http://schemas.microsoft.com/office/drawing/2014/main" id="{51191ECA-FFBC-4516-B46F-8D403D2A28D3}"/>
              </a:ext>
            </a:extLst>
          </p:cNvPr>
          <p:cNvSpPr/>
          <p:nvPr/>
        </p:nvSpPr>
        <p:spPr>
          <a:xfrm>
            <a:off x="6777644" y="1602473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6" name="Elbow Connector 83">
            <a:extLst>
              <a:ext uri="{FF2B5EF4-FFF2-40B4-BE49-F238E27FC236}">
                <a16:creationId xmlns:a16="http://schemas.microsoft.com/office/drawing/2014/main" id="{EE2D9A4F-0BAB-4959-BB21-D1DB6987D7F2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6343243" y="1427170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CF28F625-ED85-426D-9606-971500F8BD96}"/>
              </a:ext>
            </a:extLst>
          </p:cNvPr>
          <p:cNvSpPr/>
          <p:nvPr/>
        </p:nvSpPr>
        <p:spPr>
          <a:xfrm>
            <a:off x="6777644" y="192545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5">
            <a:extLst>
              <a:ext uri="{FF2B5EF4-FFF2-40B4-BE49-F238E27FC236}">
                <a16:creationId xmlns:a16="http://schemas.microsoft.com/office/drawing/2014/main" id="{C3DDF82B-F8AA-43AE-88E7-DC5E34E0F67A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6343243" y="1427170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245C6C90-C68F-484F-B870-2AB7E790C1EE}"/>
              </a:ext>
            </a:extLst>
          </p:cNvPr>
          <p:cNvSpPr/>
          <p:nvPr/>
        </p:nvSpPr>
        <p:spPr>
          <a:xfrm>
            <a:off x="6781900" y="2264115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B7A721A7-9254-4F7C-A223-B8DCFD9D7F6E}"/>
              </a:ext>
            </a:extLst>
          </p:cNvPr>
          <p:cNvSpPr/>
          <p:nvPr/>
        </p:nvSpPr>
        <p:spPr>
          <a:xfrm>
            <a:off x="6777644" y="259953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9E36FDEA-64FA-474C-B436-E3259EFA5E78}"/>
              </a:ext>
            </a:extLst>
          </p:cNvPr>
          <p:cNvSpPr/>
          <p:nvPr/>
        </p:nvSpPr>
        <p:spPr>
          <a:xfrm>
            <a:off x="6777644" y="612063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Level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EBAB158B-30E4-4E61-B6C3-A4B6747CDF13}"/>
              </a:ext>
            </a:extLst>
          </p:cNvPr>
          <p:cNvCxnSpPr>
            <a:cxnSpLocks/>
            <a:endCxn id="144" idx="1"/>
          </p:cNvCxnSpPr>
          <p:nvPr/>
        </p:nvCxnSpPr>
        <p:spPr>
          <a:xfrm rot="5400000" flipH="1" flipV="1">
            <a:off x="6331575" y="980282"/>
            <a:ext cx="671396" cy="22074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B4C1B832-5239-44E5-9898-355E7E8950BE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343243" y="1427170"/>
            <a:ext cx="438657" cy="9798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78">
            <a:extLst>
              <a:ext uri="{FF2B5EF4-FFF2-40B4-BE49-F238E27FC236}">
                <a16:creationId xmlns:a16="http://schemas.microsoft.com/office/drawing/2014/main" id="{999DB503-6569-42FA-ADBC-B24F248490CD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343243" y="1427170"/>
            <a:ext cx="434401" cy="13152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1AB21A20-5B87-4354-8B47-6BF3B6CFEAFB}"/>
              </a:ext>
            </a:extLst>
          </p:cNvPr>
          <p:cNvSpPr/>
          <p:nvPr/>
        </p:nvSpPr>
        <p:spPr>
          <a:xfrm>
            <a:off x="6777644" y="293520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15AC0513-D218-407F-ACD0-02112C116EB3}"/>
              </a:ext>
            </a:extLst>
          </p:cNvPr>
          <p:cNvCxnSpPr>
            <a:cxnSpLocks/>
          </p:cNvCxnSpPr>
          <p:nvPr/>
        </p:nvCxnSpPr>
        <p:spPr>
          <a:xfrm>
            <a:off x="6340415" y="1427170"/>
            <a:ext cx="434401" cy="1650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0" name="Rectangle 8">
            <a:extLst>
              <a:ext uri="{FF2B5EF4-FFF2-40B4-BE49-F238E27FC236}">
                <a16:creationId xmlns:a16="http://schemas.microsoft.com/office/drawing/2014/main" id="{13DE9B99-032B-434D-B4C3-806449B6B73E}"/>
              </a:ext>
            </a:extLst>
          </p:cNvPr>
          <p:cNvSpPr/>
          <p:nvPr/>
        </p:nvSpPr>
        <p:spPr>
          <a:xfrm>
            <a:off x="6781900" y="327087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Working Rate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E321ACF6-DF23-4702-8EA3-4E0BE9BEA36B}"/>
              </a:ext>
            </a:extLst>
          </p:cNvPr>
          <p:cNvSpPr/>
          <p:nvPr/>
        </p:nvSpPr>
        <p:spPr>
          <a:xfrm>
            <a:off x="6781899" y="3609423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Checked In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11CFD9E-4561-40EC-9EB1-9BD869C474D7}"/>
              </a:ext>
            </a:extLst>
          </p:cNvPr>
          <p:cNvSpPr/>
          <p:nvPr/>
        </p:nvSpPr>
        <p:spPr>
          <a:xfrm>
            <a:off x="6790056" y="394808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Rectangle 8">
            <a:extLst>
              <a:ext uri="{FF2B5EF4-FFF2-40B4-BE49-F238E27FC236}">
                <a16:creationId xmlns:a16="http://schemas.microsoft.com/office/drawing/2014/main" id="{8FF90966-5645-4A62-ADD9-94EC14264646}"/>
              </a:ext>
            </a:extLst>
          </p:cNvPr>
          <p:cNvSpPr/>
          <p:nvPr/>
        </p:nvSpPr>
        <p:spPr>
          <a:xfrm>
            <a:off x="6781899" y="428350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B1D7842B-D7BC-4EBD-97B7-F008DF55F417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5676459" y="2308329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78">
            <a:extLst>
              <a:ext uri="{FF2B5EF4-FFF2-40B4-BE49-F238E27FC236}">
                <a16:creationId xmlns:a16="http://schemas.microsoft.com/office/drawing/2014/main" id="{F7727806-3E1C-40EA-91E5-B6AAE7C3973C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5583261" y="2553676"/>
            <a:ext cx="2172993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6" name="Elbow Connector 78">
            <a:extLst>
              <a:ext uri="{FF2B5EF4-FFF2-40B4-BE49-F238E27FC236}">
                <a16:creationId xmlns:a16="http://schemas.microsoft.com/office/drawing/2014/main" id="{25B351F1-A18E-4CAE-B05F-217DAE466D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459" y="3001946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7" name="Elbow Connector 78">
            <a:extLst>
              <a:ext uri="{FF2B5EF4-FFF2-40B4-BE49-F238E27FC236}">
                <a16:creationId xmlns:a16="http://schemas.microsoft.com/office/drawing/2014/main" id="{925D4296-B95F-4D80-9FEB-3D8D09F630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5745" y="3349483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>
            <a:extLst>
              <a:ext uri="{FF2B5EF4-FFF2-40B4-BE49-F238E27FC236}">
                <a16:creationId xmlns:a16="http://schemas.microsoft.com/office/drawing/2014/main" id="{4F00455B-692B-4206-BFB0-78AF0522D045}"/>
              </a:ext>
            </a:extLst>
          </p:cNvPr>
          <p:cNvSpPr/>
          <p:nvPr/>
        </p:nvSpPr>
        <p:spPr>
          <a:xfrm>
            <a:off x="7965554" y="428350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Rectangle 8">
            <a:extLst>
              <a:ext uri="{FF2B5EF4-FFF2-40B4-BE49-F238E27FC236}">
                <a16:creationId xmlns:a16="http://schemas.microsoft.com/office/drawing/2014/main" id="{37BF3A79-82C8-4DCB-A685-56CA15B228F5}"/>
              </a:ext>
            </a:extLst>
          </p:cNvPr>
          <p:cNvSpPr/>
          <p:nvPr/>
        </p:nvSpPr>
        <p:spPr>
          <a:xfrm>
            <a:off x="7983018" y="462586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08B58D87-4943-49EC-A6FA-5A79F6138B75}"/>
              </a:ext>
            </a:extLst>
          </p:cNvPr>
          <p:cNvSpPr/>
          <p:nvPr/>
        </p:nvSpPr>
        <p:spPr>
          <a:xfrm>
            <a:off x="7967798" y="498059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DC9378-6F91-456B-B069-CDF9FA485B4B}"/>
              </a:ext>
            </a:extLst>
          </p:cNvPr>
          <p:cNvCxnSpPr>
            <a:stCxn id="153" idx="3"/>
            <a:endCxn id="158" idx="1"/>
          </p:cNvCxnSpPr>
          <p:nvPr/>
        </p:nvCxnSpPr>
        <p:spPr>
          <a:xfrm>
            <a:off x="7675848" y="4426401"/>
            <a:ext cx="28970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4FAB27A-8702-42BF-90CD-9FC3C63339E6}"/>
              </a:ext>
            </a:extLst>
          </p:cNvPr>
          <p:cNvCxnSpPr/>
          <p:nvPr/>
        </p:nvCxnSpPr>
        <p:spPr>
          <a:xfrm>
            <a:off x="7758736" y="4768751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D465762-8670-4F29-B7EC-FCCE16422899}"/>
              </a:ext>
            </a:extLst>
          </p:cNvPr>
          <p:cNvCxnSpPr/>
          <p:nvPr/>
        </p:nvCxnSpPr>
        <p:spPr>
          <a:xfrm>
            <a:off x="7741272" y="5123482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C7D2CF6-38A2-47AE-932E-8353C821A99C}"/>
              </a:ext>
            </a:extLst>
          </p:cNvPr>
          <p:cNvCxnSpPr/>
          <p:nvPr/>
        </p:nvCxnSpPr>
        <p:spPr>
          <a:xfrm>
            <a:off x="7741272" y="4426400"/>
            <a:ext cx="0" cy="697082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67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Nur Hafizuddin Bin Kamaruddin</cp:lastModifiedBy>
  <cp:revision>84</cp:revision>
  <dcterms:created xsi:type="dcterms:W3CDTF">2016-07-22T14:33:02Z</dcterms:created>
  <dcterms:modified xsi:type="dcterms:W3CDTF">2018-11-11T14:19:35Z</dcterms:modified>
</cp:coreProperties>
</file>