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50" d="100"/>
          <a:sy n="150" d="100"/>
        </p:scale>
        <p:origin x="744" y="-89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66071" y="1225538"/>
            <a:ext cx="8671336" cy="54864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rgbClr val="7030A0"/>
                </a:solidFill>
              </a:rPr>
              <a:t>Model</a:t>
            </a:r>
            <a:endParaRPr lang="en-SG" sz="11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03438" y="368597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93480" y="3466168"/>
            <a:ext cx="2440069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endCxn id="62" idx="2"/>
          </p:cNvCxnSpPr>
          <p:nvPr/>
        </p:nvCxnSpPr>
        <p:spPr>
          <a:xfrm flipV="1">
            <a:off x="1473782" y="2900026"/>
            <a:ext cx="4299137" cy="556261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61351" y="25564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732059" y="26474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736086" y="3859352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15240" y="27352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955073" y="27352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500038" y="377266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1930429" y="25413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729509" y="26982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493461" y="26115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3797799" y="25413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430121" y="26157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5418826" y="25532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4963900" y="26368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199948" y="27235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6817545" y="2259438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147096" y="26434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6383144" y="24020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6817545" y="2582416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6383144" y="2725308"/>
            <a:ext cx="434401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6817545" y="2905394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6383144" y="2730091"/>
            <a:ext cx="434401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6817545" y="3228371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6383144" y="2730091"/>
            <a:ext cx="434401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2658760" y="2382759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667448" y="2081754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366071" y="16935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5468035" y="32815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196109" y="6179204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-635853" y="4520622"/>
            <a:ext cx="3075984" cy="58794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535128" y="28066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240405" y="27931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678543" y="24519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833328" y="389046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555045" y="29000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6817545" y="1924017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6383144" y="2066909"/>
            <a:ext cx="434401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6571392" y="19509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2275330" y="16935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3430121" y="27024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1774222" y="17643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003438" y="18729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8">
            <a:extLst>
              <a:ext uri="{FF2B5EF4-FFF2-40B4-BE49-F238E27FC236}">
                <a16:creationId xmlns:a16="http://schemas.microsoft.com/office/drawing/2014/main" id="{5D3CD1F5-C42A-49F4-A507-1CAF83F1EDE8}"/>
              </a:ext>
            </a:extLst>
          </p:cNvPr>
          <p:cNvSpPr/>
          <p:nvPr/>
        </p:nvSpPr>
        <p:spPr>
          <a:xfrm>
            <a:off x="6821801" y="3567036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Nric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7" name="Rectangle 8">
            <a:extLst>
              <a:ext uri="{FF2B5EF4-FFF2-40B4-BE49-F238E27FC236}">
                <a16:creationId xmlns:a16="http://schemas.microsoft.com/office/drawing/2014/main" id="{1D68D65E-3CA3-41FD-B787-5D4459E1265A}"/>
              </a:ext>
            </a:extLst>
          </p:cNvPr>
          <p:cNvSpPr/>
          <p:nvPr/>
        </p:nvSpPr>
        <p:spPr>
          <a:xfrm>
            <a:off x="6817545" y="3902457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Password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Rectangle 8">
            <a:extLst>
              <a:ext uri="{FF2B5EF4-FFF2-40B4-BE49-F238E27FC236}">
                <a16:creationId xmlns:a16="http://schemas.microsoft.com/office/drawing/2014/main" id="{3E19803D-2A74-4410-BF6E-CCFF0A1FFA75}"/>
              </a:ext>
            </a:extLst>
          </p:cNvPr>
          <p:cNvSpPr/>
          <p:nvPr/>
        </p:nvSpPr>
        <p:spPr>
          <a:xfrm>
            <a:off x="6817545" y="1597280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Priority Level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1" name="Elbow Connector 78">
            <a:extLst>
              <a:ext uri="{FF2B5EF4-FFF2-40B4-BE49-F238E27FC236}">
                <a16:creationId xmlns:a16="http://schemas.microsoft.com/office/drawing/2014/main" id="{6EA0EA1D-B248-42D1-AC98-63B9E6A4BF36}"/>
              </a:ext>
            </a:extLst>
          </p:cNvPr>
          <p:cNvCxnSpPr>
            <a:cxnSpLocks/>
            <a:stCxn id="78" idx="3"/>
            <a:endCxn id="59" idx="1"/>
          </p:cNvCxnSpPr>
          <p:nvPr/>
        </p:nvCxnSpPr>
        <p:spPr>
          <a:xfrm flipV="1">
            <a:off x="6383144" y="1740172"/>
            <a:ext cx="434401" cy="98991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27906B74-66F0-465A-9245-F2704DCBA9B5}"/>
              </a:ext>
            </a:extLst>
          </p:cNvPr>
          <p:cNvCxnSpPr>
            <a:cxnSpLocks/>
            <a:stCxn id="78" idx="3"/>
            <a:endCxn id="56" idx="1"/>
          </p:cNvCxnSpPr>
          <p:nvPr/>
        </p:nvCxnSpPr>
        <p:spPr>
          <a:xfrm>
            <a:off x="6383144" y="2730091"/>
            <a:ext cx="438657" cy="97983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8">
            <a:extLst>
              <a:ext uri="{FF2B5EF4-FFF2-40B4-BE49-F238E27FC236}">
                <a16:creationId xmlns:a16="http://schemas.microsoft.com/office/drawing/2014/main" id="{4EDEB23F-0729-4572-8C7B-FB6847CB8784}"/>
              </a:ext>
            </a:extLst>
          </p:cNvPr>
          <p:cNvCxnSpPr>
            <a:cxnSpLocks/>
            <a:stCxn id="78" idx="3"/>
            <a:endCxn id="57" idx="1"/>
          </p:cNvCxnSpPr>
          <p:nvPr/>
        </p:nvCxnSpPr>
        <p:spPr>
          <a:xfrm>
            <a:off x="6383144" y="2730091"/>
            <a:ext cx="434401" cy="131525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4" name="Rectangle 8">
            <a:extLst>
              <a:ext uri="{FF2B5EF4-FFF2-40B4-BE49-F238E27FC236}">
                <a16:creationId xmlns:a16="http://schemas.microsoft.com/office/drawing/2014/main" id="{3E28DE11-038B-4078-A00D-D599C814C997}"/>
              </a:ext>
            </a:extLst>
          </p:cNvPr>
          <p:cNvSpPr/>
          <p:nvPr/>
        </p:nvSpPr>
        <p:spPr>
          <a:xfrm>
            <a:off x="6817545" y="4238128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Department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7" name="Elbow Connector 78">
            <a:extLst>
              <a:ext uri="{FF2B5EF4-FFF2-40B4-BE49-F238E27FC236}">
                <a16:creationId xmlns:a16="http://schemas.microsoft.com/office/drawing/2014/main" id="{8A4DBA9A-CB1B-41B2-8EE8-FAE1722D3B12}"/>
              </a:ext>
            </a:extLst>
          </p:cNvPr>
          <p:cNvCxnSpPr>
            <a:cxnSpLocks/>
          </p:cNvCxnSpPr>
          <p:nvPr/>
        </p:nvCxnSpPr>
        <p:spPr>
          <a:xfrm>
            <a:off x="6380316" y="2730091"/>
            <a:ext cx="434401" cy="165092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E28DE11-038B-4078-A00D-D599C814C997}"/>
              </a:ext>
            </a:extLst>
          </p:cNvPr>
          <p:cNvSpPr/>
          <p:nvPr/>
        </p:nvSpPr>
        <p:spPr>
          <a:xfrm>
            <a:off x="6821801" y="4573799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Working Rate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3E28DE11-038B-4078-A00D-D599C814C997}"/>
              </a:ext>
            </a:extLst>
          </p:cNvPr>
          <p:cNvSpPr/>
          <p:nvPr/>
        </p:nvSpPr>
        <p:spPr>
          <a:xfrm>
            <a:off x="6821800" y="4912344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Checked In 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3E28DE11-038B-4078-A00D-D599C814C997}"/>
              </a:ext>
            </a:extLst>
          </p:cNvPr>
          <p:cNvSpPr/>
          <p:nvPr/>
        </p:nvSpPr>
        <p:spPr>
          <a:xfrm>
            <a:off x="6829957" y="5251009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Mode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8" name="Rectangle 8">
            <a:extLst>
              <a:ext uri="{FF2B5EF4-FFF2-40B4-BE49-F238E27FC236}">
                <a16:creationId xmlns:a16="http://schemas.microsoft.com/office/drawing/2014/main" id="{3E28DE11-038B-4078-A00D-D599C814C997}"/>
              </a:ext>
            </a:extLst>
          </p:cNvPr>
          <p:cNvSpPr/>
          <p:nvPr/>
        </p:nvSpPr>
        <p:spPr>
          <a:xfrm>
            <a:off x="6821800" y="5586430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Schedule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9" name="Elbow Connector 78">
            <a:extLst>
              <a:ext uri="{FF2B5EF4-FFF2-40B4-BE49-F238E27FC236}">
                <a16:creationId xmlns:a16="http://schemas.microsoft.com/office/drawing/2014/main" id="{8A4DBA9A-CB1B-41B2-8EE8-FAE1722D3B12}"/>
              </a:ext>
            </a:extLst>
          </p:cNvPr>
          <p:cNvCxnSpPr>
            <a:cxnSpLocks/>
            <a:endCxn id="67" idx="1"/>
          </p:cNvCxnSpPr>
          <p:nvPr/>
        </p:nvCxnSpPr>
        <p:spPr>
          <a:xfrm rot="16200000" flipH="1">
            <a:off x="5716360" y="3611250"/>
            <a:ext cx="1986598" cy="22428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0" name="Elbow Connector 78">
            <a:extLst>
              <a:ext uri="{FF2B5EF4-FFF2-40B4-BE49-F238E27FC236}">
                <a16:creationId xmlns:a16="http://schemas.microsoft.com/office/drawing/2014/main" id="{8A4DBA9A-CB1B-41B2-8EE8-FAE1722D3B12}"/>
              </a:ext>
            </a:extLst>
          </p:cNvPr>
          <p:cNvCxnSpPr>
            <a:cxnSpLocks/>
            <a:endCxn id="82" idx="1"/>
          </p:cNvCxnSpPr>
          <p:nvPr/>
        </p:nvCxnSpPr>
        <p:spPr>
          <a:xfrm rot="16200000" flipH="1">
            <a:off x="5623162" y="3856597"/>
            <a:ext cx="2172993" cy="22428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78">
            <a:extLst>
              <a:ext uri="{FF2B5EF4-FFF2-40B4-BE49-F238E27FC236}">
                <a16:creationId xmlns:a16="http://schemas.microsoft.com/office/drawing/2014/main" id="{8A4DBA9A-CB1B-41B2-8EE8-FAE1722D3B1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16360" y="4304867"/>
            <a:ext cx="1986598" cy="22428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2" name="Elbow Connector 78">
            <a:extLst>
              <a:ext uri="{FF2B5EF4-FFF2-40B4-BE49-F238E27FC236}">
                <a16:creationId xmlns:a16="http://schemas.microsoft.com/office/drawing/2014/main" id="{8A4DBA9A-CB1B-41B2-8EE8-FAE1722D3B1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15646" y="4652404"/>
            <a:ext cx="1986598" cy="22428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3" name="Rectangle 8">
            <a:extLst>
              <a:ext uri="{FF2B5EF4-FFF2-40B4-BE49-F238E27FC236}">
                <a16:creationId xmlns:a16="http://schemas.microsoft.com/office/drawing/2014/main" id="{3E28DE11-038B-4078-A00D-D599C814C997}"/>
              </a:ext>
            </a:extLst>
          </p:cNvPr>
          <p:cNvSpPr/>
          <p:nvPr/>
        </p:nvSpPr>
        <p:spPr>
          <a:xfrm>
            <a:off x="8005455" y="5586430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Venue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Rectangle 8">
            <a:extLst>
              <a:ext uri="{FF2B5EF4-FFF2-40B4-BE49-F238E27FC236}">
                <a16:creationId xmlns:a16="http://schemas.microsoft.com/office/drawing/2014/main" id="{3E28DE11-038B-4078-A00D-D599C814C997}"/>
              </a:ext>
            </a:extLst>
          </p:cNvPr>
          <p:cNvSpPr/>
          <p:nvPr/>
        </p:nvSpPr>
        <p:spPr>
          <a:xfrm>
            <a:off x="8022919" y="5928781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Start 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5" name="Rectangle 8">
            <a:extLst>
              <a:ext uri="{FF2B5EF4-FFF2-40B4-BE49-F238E27FC236}">
                <a16:creationId xmlns:a16="http://schemas.microsoft.com/office/drawing/2014/main" id="{3E28DE11-038B-4078-A00D-D599C814C997}"/>
              </a:ext>
            </a:extLst>
          </p:cNvPr>
          <p:cNvSpPr/>
          <p:nvPr/>
        </p:nvSpPr>
        <p:spPr>
          <a:xfrm>
            <a:off x="8007699" y="6283512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End 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6" name="Straight Arrow Connector 95"/>
          <p:cNvCxnSpPr>
            <a:stCxn id="88" idx="3"/>
            <a:endCxn id="93" idx="1"/>
          </p:cNvCxnSpPr>
          <p:nvPr/>
        </p:nvCxnSpPr>
        <p:spPr>
          <a:xfrm>
            <a:off x="7715749" y="5729322"/>
            <a:ext cx="289706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7798637" y="6071672"/>
            <a:ext cx="22428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7781173" y="6426403"/>
            <a:ext cx="22428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7781173" y="5729321"/>
            <a:ext cx="0" cy="697082"/>
          </a:xfrm>
          <a:prstGeom prst="line">
            <a:avLst/>
          </a:prstGeom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8" name="Rectangle 8">
            <a:extLst>
              <a:ext uri="{FF2B5EF4-FFF2-40B4-BE49-F238E27FC236}">
                <a16:creationId xmlns:a16="http://schemas.microsoft.com/office/drawing/2014/main" id="{9245C6CB-1236-4D37-A696-C056A6058BCE}"/>
              </a:ext>
            </a:extLst>
          </p:cNvPr>
          <p:cNvSpPr/>
          <p:nvPr/>
        </p:nvSpPr>
        <p:spPr>
          <a:xfrm>
            <a:off x="1933775" y="4356483"/>
            <a:ext cx="754302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VersionedLeaveList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F0766F0-57BD-4A08-B872-D393248F812E}"/>
              </a:ext>
            </a:extLst>
          </p:cNvPr>
          <p:cNvCxnSpPr>
            <a:cxnSpLocks/>
            <a:stCxn id="103" idx="3"/>
            <a:endCxn id="98" idx="1"/>
          </p:cNvCxnSpPr>
          <p:nvPr/>
        </p:nvCxnSpPr>
        <p:spPr>
          <a:xfrm>
            <a:off x="1732855" y="4513354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Flowchart: Decision 96">
            <a:extLst>
              <a:ext uri="{FF2B5EF4-FFF2-40B4-BE49-F238E27FC236}">
                <a16:creationId xmlns:a16="http://schemas.microsoft.com/office/drawing/2014/main" id="{6252C331-98EB-42A5-8AF8-14273508B37F}"/>
              </a:ext>
            </a:extLst>
          </p:cNvPr>
          <p:cNvSpPr/>
          <p:nvPr/>
        </p:nvSpPr>
        <p:spPr>
          <a:xfrm>
            <a:off x="1496807" y="442666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459338E-07E4-4B9A-A73E-9359F402AB5B}"/>
              </a:ext>
            </a:extLst>
          </p:cNvPr>
          <p:cNvSpPr txBox="1"/>
          <p:nvPr/>
        </p:nvSpPr>
        <p:spPr>
          <a:xfrm>
            <a:off x="1681889" y="4267036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6" name="Rectangle 8">
            <a:extLst>
              <a:ext uri="{FF2B5EF4-FFF2-40B4-BE49-F238E27FC236}">
                <a16:creationId xmlns:a16="http://schemas.microsoft.com/office/drawing/2014/main" id="{DAC22878-148C-4D7B-B8B9-E95E377A9632}"/>
              </a:ext>
            </a:extLst>
          </p:cNvPr>
          <p:cNvSpPr/>
          <p:nvPr/>
        </p:nvSpPr>
        <p:spPr>
          <a:xfrm>
            <a:off x="3080027" y="4369930"/>
            <a:ext cx="92679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UniqueLeaveList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0" name="Flowchart: Decision 96">
            <a:extLst>
              <a:ext uri="{FF2B5EF4-FFF2-40B4-BE49-F238E27FC236}">
                <a16:creationId xmlns:a16="http://schemas.microsoft.com/office/drawing/2014/main" id="{99C0B8C1-2F42-4D06-B790-83D4653CAA2F}"/>
              </a:ext>
            </a:extLst>
          </p:cNvPr>
          <p:cNvSpPr/>
          <p:nvPr/>
        </p:nvSpPr>
        <p:spPr>
          <a:xfrm>
            <a:off x="2700213" y="443666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0F080F8-69DF-41C0-B5D9-BCFCEE5805EC}"/>
              </a:ext>
            </a:extLst>
          </p:cNvPr>
          <p:cNvSpPr txBox="1"/>
          <p:nvPr/>
        </p:nvSpPr>
        <p:spPr>
          <a:xfrm>
            <a:off x="2906463" y="45880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AF2648F-7BC8-46AD-B494-E635D59D2CC8}"/>
              </a:ext>
            </a:extLst>
          </p:cNvPr>
          <p:cNvCxnSpPr>
            <a:cxnSpLocks/>
            <a:stCxn id="110" idx="1"/>
          </p:cNvCxnSpPr>
          <p:nvPr/>
        </p:nvCxnSpPr>
        <p:spPr>
          <a:xfrm>
            <a:off x="2700213" y="4523351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Flowchart: Decision 96">
            <a:extLst>
              <a:ext uri="{FF2B5EF4-FFF2-40B4-BE49-F238E27FC236}">
                <a16:creationId xmlns:a16="http://schemas.microsoft.com/office/drawing/2014/main" id="{5D0EEF09-B403-4472-AA7B-A14051E04B0F}"/>
              </a:ext>
            </a:extLst>
          </p:cNvPr>
          <p:cNvSpPr/>
          <p:nvPr/>
        </p:nvSpPr>
        <p:spPr>
          <a:xfrm>
            <a:off x="4017448" y="444898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5" name="Elbow Connector 63">
            <a:extLst>
              <a:ext uri="{FF2B5EF4-FFF2-40B4-BE49-F238E27FC236}">
                <a16:creationId xmlns:a16="http://schemas.microsoft.com/office/drawing/2014/main" id="{F04ABC55-7095-46A3-9BEE-AD05BF768693}"/>
              </a:ext>
            </a:extLst>
          </p:cNvPr>
          <p:cNvCxnSpPr>
            <a:cxnSpLocks/>
            <a:stCxn id="113" idx="3"/>
          </p:cNvCxnSpPr>
          <p:nvPr/>
        </p:nvCxnSpPr>
        <p:spPr>
          <a:xfrm>
            <a:off x="4253496" y="4535671"/>
            <a:ext cx="145274" cy="513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60F5D050-3955-43A3-BBC9-F1EA4DAF7A3E}"/>
              </a:ext>
            </a:extLst>
          </p:cNvPr>
          <p:cNvSpPr txBox="1"/>
          <p:nvPr/>
        </p:nvSpPr>
        <p:spPr>
          <a:xfrm>
            <a:off x="4251234" y="462134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7" name="Rectangle 8">
            <a:extLst>
              <a:ext uri="{FF2B5EF4-FFF2-40B4-BE49-F238E27FC236}">
                <a16:creationId xmlns:a16="http://schemas.microsoft.com/office/drawing/2014/main" id="{9B1C8982-2F8A-4E85-8A6C-79581D7C294A}"/>
              </a:ext>
            </a:extLst>
          </p:cNvPr>
          <p:cNvSpPr/>
          <p:nvPr/>
        </p:nvSpPr>
        <p:spPr>
          <a:xfrm>
            <a:off x="4396834" y="4364083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Leave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1" name="Elbow Connector 106">
            <a:extLst>
              <a:ext uri="{FF2B5EF4-FFF2-40B4-BE49-F238E27FC236}">
                <a16:creationId xmlns:a16="http://schemas.microsoft.com/office/drawing/2014/main" id="{128B32C7-626C-468C-A474-8EC00760C28C}"/>
              </a:ext>
            </a:extLst>
          </p:cNvPr>
          <p:cNvCxnSpPr>
            <a:cxnSpLocks/>
            <a:endCxn id="117" idx="0"/>
          </p:cNvCxnSpPr>
          <p:nvPr/>
        </p:nvCxnSpPr>
        <p:spPr>
          <a:xfrm>
            <a:off x="1460646" y="4192085"/>
            <a:ext cx="3290281" cy="171998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2F3A9E54-5429-4907-89C2-2B11C0DB75A8}"/>
              </a:ext>
            </a:extLst>
          </p:cNvPr>
          <p:cNvSpPr txBox="1"/>
          <p:nvPr/>
        </p:nvSpPr>
        <p:spPr>
          <a:xfrm>
            <a:off x="4540375" y="419244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C430F5C-0308-4E6B-A90B-E93578BFB40C}"/>
              </a:ext>
            </a:extLst>
          </p:cNvPr>
          <p:cNvSpPr txBox="1"/>
          <p:nvPr/>
        </p:nvSpPr>
        <p:spPr>
          <a:xfrm>
            <a:off x="3982414" y="3976518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4" name="Flowchart: Decision 96">
            <a:extLst>
              <a:ext uri="{FF2B5EF4-FFF2-40B4-BE49-F238E27FC236}">
                <a16:creationId xmlns:a16="http://schemas.microsoft.com/office/drawing/2014/main" id="{303D3AFF-D898-4AE4-9D37-136824D7260D}"/>
              </a:ext>
            </a:extLst>
          </p:cNvPr>
          <p:cNvSpPr/>
          <p:nvPr/>
        </p:nvSpPr>
        <p:spPr>
          <a:xfrm>
            <a:off x="5103517" y="445807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5" name="Elbow Connector 80">
            <a:extLst>
              <a:ext uri="{FF2B5EF4-FFF2-40B4-BE49-F238E27FC236}">
                <a16:creationId xmlns:a16="http://schemas.microsoft.com/office/drawing/2014/main" id="{B99C1F09-87BB-467C-90A0-01F6EDE8ED2D}"/>
              </a:ext>
            </a:extLst>
          </p:cNvPr>
          <p:cNvCxnSpPr>
            <a:cxnSpLocks/>
          </p:cNvCxnSpPr>
          <p:nvPr/>
        </p:nvCxnSpPr>
        <p:spPr>
          <a:xfrm flipV="1">
            <a:off x="5331839" y="4545081"/>
            <a:ext cx="276768" cy="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6" name="Elbow Connector 78">
            <a:extLst>
              <a:ext uri="{FF2B5EF4-FFF2-40B4-BE49-F238E27FC236}">
                <a16:creationId xmlns:a16="http://schemas.microsoft.com/office/drawing/2014/main" id="{D6BE1025-6E22-480F-8C55-99D7EDEB5E84}"/>
              </a:ext>
            </a:extLst>
          </p:cNvPr>
          <p:cNvCxnSpPr>
            <a:cxnSpLocks/>
            <a:endCxn id="142" idx="1"/>
          </p:cNvCxnSpPr>
          <p:nvPr/>
        </p:nvCxnSpPr>
        <p:spPr>
          <a:xfrm rot="16200000" flipH="1">
            <a:off x="5152244" y="4449953"/>
            <a:ext cx="703321" cy="17989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9" name="Rectangle 8">
            <a:extLst>
              <a:ext uri="{FF2B5EF4-FFF2-40B4-BE49-F238E27FC236}">
                <a16:creationId xmlns:a16="http://schemas.microsoft.com/office/drawing/2014/main" id="{885A8154-3F9C-4393-B7C1-D4F1B297CAE6}"/>
              </a:ext>
            </a:extLst>
          </p:cNvPr>
          <p:cNvSpPr/>
          <p:nvPr/>
        </p:nvSpPr>
        <p:spPr>
          <a:xfrm>
            <a:off x="5592374" y="4391595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Date</a:t>
            </a:r>
          </a:p>
        </p:txBody>
      </p:sp>
      <p:sp>
        <p:nvSpPr>
          <p:cNvPr id="140" name="Rectangle 8">
            <a:extLst>
              <a:ext uri="{FF2B5EF4-FFF2-40B4-BE49-F238E27FC236}">
                <a16:creationId xmlns:a16="http://schemas.microsoft.com/office/drawing/2014/main" id="{B8303D9B-137E-40D8-8CD3-407673B023EC}"/>
              </a:ext>
            </a:extLst>
          </p:cNvPr>
          <p:cNvSpPr/>
          <p:nvPr/>
        </p:nvSpPr>
        <p:spPr>
          <a:xfrm>
            <a:off x="5586244" y="4004753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Employee ID</a:t>
            </a:r>
          </a:p>
        </p:txBody>
      </p:sp>
      <p:sp>
        <p:nvSpPr>
          <p:cNvPr id="142" name="Rectangle 8">
            <a:extLst>
              <a:ext uri="{FF2B5EF4-FFF2-40B4-BE49-F238E27FC236}">
                <a16:creationId xmlns:a16="http://schemas.microsoft.com/office/drawing/2014/main" id="{5405A2B0-66BE-4F16-8E83-C43DD8017591}"/>
              </a:ext>
            </a:extLst>
          </p:cNvPr>
          <p:cNvSpPr/>
          <p:nvPr/>
        </p:nvSpPr>
        <p:spPr>
          <a:xfrm>
            <a:off x="5593853" y="4748671"/>
            <a:ext cx="89394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Approval</a:t>
            </a:r>
          </a:p>
        </p:txBody>
      </p:sp>
      <p:cxnSp>
        <p:nvCxnSpPr>
          <p:cNvPr id="143" name="Elbow Connector 83">
            <a:extLst>
              <a:ext uri="{FF2B5EF4-FFF2-40B4-BE49-F238E27FC236}">
                <a16:creationId xmlns:a16="http://schemas.microsoft.com/office/drawing/2014/main" id="{B00FDB16-8CC4-4C3F-8A52-09CD30E2C109}"/>
              </a:ext>
            </a:extLst>
          </p:cNvPr>
          <p:cNvCxnSpPr>
            <a:cxnSpLocks/>
            <a:endCxn id="140" idx="1"/>
          </p:cNvCxnSpPr>
          <p:nvPr/>
        </p:nvCxnSpPr>
        <p:spPr>
          <a:xfrm rot="5400000" flipH="1" flipV="1">
            <a:off x="5303120" y="4260186"/>
            <a:ext cx="395665" cy="17058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4" name="Elbow Connector 63">
            <a:extLst>
              <a:ext uri="{FF2B5EF4-FFF2-40B4-BE49-F238E27FC236}">
                <a16:creationId xmlns:a16="http://schemas.microsoft.com/office/drawing/2014/main" id="{8E2A1E74-17A0-41D2-BAFB-4604C13DEB8B}"/>
              </a:ext>
            </a:extLst>
          </p:cNvPr>
          <p:cNvCxnSpPr>
            <a:cxnSpLocks/>
            <a:stCxn id="145" idx="3"/>
            <a:endCxn id="98" idx="2"/>
          </p:cNvCxnSpPr>
          <p:nvPr/>
        </p:nvCxnSpPr>
        <p:spPr>
          <a:xfrm rot="16200000" flipV="1">
            <a:off x="2121758" y="4880508"/>
            <a:ext cx="378339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5" name="Isosceles Triangle 102">
            <a:extLst>
              <a:ext uri="{FF2B5EF4-FFF2-40B4-BE49-F238E27FC236}">
                <a16:creationId xmlns:a16="http://schemas.microsoft.com/office/drawing/2014/main" id="{F6F3AC74-C2A4-4051-9268-ED56730FFDAD}"/>
              </a:ext>
            </a:extLst>
          </p:cNvPr>
          <p:cNvSpPr/>
          <p:nvPr/>
        </p:nvSpPr>
        <p:spPr>
          <a:xfrm flipV="1">
            <a:off x="2169733" y="5069678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46" name="Rectangle 8">
            <a:extLst>
              <a:ext uri="{FF2B5EF4-FFF2-40B4-BE49-F238E27FC236}">
                <a16:creationId xmlns:a16="http://schemas.microsoft.com/office/drawing/2014/main" id="{431E1748-E2E8-49E2-B5FD-9F82154A4DFA}"/>
              </a:ext>
            </a:extLst>
          </p:cNvPr>
          <p:cNvSpPr/>
          <p:nvPr/>
        </p:nvSpPr>
        <p:spPr>
          <a:xfrm>
            <a:off x="1799417" y="5246239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LeaveList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7" name="Rectangle 8">
            <a:extLst>
              <a:ext uri="{FF2B5EF4-FFF2-40B4-BE49-F238E27FC236}">
                <a16:creationId xmlns:a16="http://schemas.microsoft.com/office/drawing/2014/main" id="{8421E989-48EC-4587-A1FA-56CA933A1C6D}"/>
              </a:ext>
            </a:extLst>
          </p:cNvPr>
          <p:cNvSpPr/>
          <p:nvPr/>
        </p:nvSpPr>
        <p:spPr>
          <a:xfrm>
            <a:off x="3326644" y="5254243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>
                <a:solidFill>
                  <a:srgbClr val="7030A0"/>
                </a:solidFill>
              </a:rPr>
              <a:t>ReadOnlyLeaveList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8" name="Isosceles Triangle 102">
            <a:extLst>
              <a:ext uri="{FF2B5EF4-FFF2-40B4-BE49-F238E27FC236}">
                <a16:creationId xmlns:a16="http://schemas.microsoft.com/office/drawing/2014/main" id="{35B912D1-0F8F-454D-9AFC-4D41C1BAE802}"/>
              </a:ext>
            </a:extLst>
          </p:cNvPr>
          <p:cNvSpPr/>
          <p:nvPr/>
        </p:nvSpPr>
        <p:spPr>
          <a:xfrm rot="5400000">
            <a:off x="3091139" y="5357215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49" name="Elbow Connector 63">
            <a:extLst>
              <a:ext uri="{FF2B5EF4-FFF2-40B4-BE49-F238E27FC236}">
                <a16:creationId xmlns:a16="http://schemas.microsoft.com/office/drawing/2014/main" id="{E3568687-0CD6-4CFD-BD75-CAB3A2A2B353}"/>
              </a:ext>
            </a:extLst>
          </p:cNvPr>
          <p:cNvCxnSpPr>
            <a:cxnSpLocks/>
          </p:cNvCxnSpPr>
          <p:nvPr/>
        </p:nvCxnSpPr>
        <p:spPr>
          <a:xfrm>
            <a:off x="2868256" y="5450923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64</Words>
  <Application>Microsoft Office PowerPoint</Application>
  <PresentationFormat>On-screen Show (4:3)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Nur Hafizuddin Bin Kamaruddin</cp:lastModifiedBy>
  <cp:revision>91</cp:revision>
  <dcterms:created xsi:type="dcterms:W3CDTF">2016-07-22T14:33:02Z</dcterms:created>
  <dcterms:modified xsi:type="dcterms:W3CDTF">2018-11-11T14:08:37Z</dcterms:modified>
</cp:coreProperties>
</file>