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5"/>
    <p:restoredTop sz="94512"/>
  </p:normalViewPr>
  <p:slideViewPr>
    <p:cSldViewPr showGuides="1">
      <p:cViewPr varScale="1">
        <p:scale>
          <a:sx n="143" d="100"/>
          <a:sy n="143" d="100"/>
        </p:scale>
        <p:origin x="200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Export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Path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ExportManager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Export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 w="19050">
            <a:solidFill>
              <a:srgbClr val="FFC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XmlFileStorage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122">
            <a:extLst>
              <a:ext uri="{FF2B5EF4-FFF2-40B4-BE49-F238E27FC236}">
                <a16:creationId xmlns:a16="http://schemas.microsoft.com/office/drawing/2014/main" id="{DD13B1CD-1ADC-AB41-A6D7-C6FA59BC263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124201" y="4412870"/>
            <a:ext cx="119163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78EDA173-1B9A-E844-A61D-88776C61D59E}"/>
              </a:ext>
            </a:extLst>
          </p:cNvPr>
          <p:cNvSpPr/>
          <p:nvPr/>
        </p:nvSpPr>
        <p:spPr>
          <a:xfrm>
            <a:off x="4311358" y="4239491"/>
            <a:ext cx="1066800" cy="346760"/>
          </a:xfrm>
          <a:prstGeom prst="rect">
            <a:avLst/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 w="19050">
            <a:solidFill>
              <a:srgbClr val="FFC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XmlSerializableAddressBook</a:t>
            </a:r>
            <a:endParaRPr lang="en-SG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4D0EBF06-FF00-E34C-B549-6FDDA7B3AA8A}"/>
              </a:ext>
            </a:extLst>
          </p:cNvPr>
          <p:cNvSpPr/>
          <p:nvPr/>
        </p:nvSpPr>
        <p:spPr>
          <a:xfrm rot="16200000">
            <a:off x="132316" y="2875255"/>
            <a:ext cx="1093635" cy="346760"/>
          </a:xfrm>
          <a:prstGeom prst="rect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Jit Wei</cp:lastModifiedBy>
  <cp:revision>88</cp:revision>
  <dcterms:created xsi:type="dcterms:W3CDTF">2016-07-22T14:33:02Z</dcterms:created>
  <dcterms:modified xsi:type="dcterms:W3CDTF">2018-11-12T13:58:04Z</dcterms:modified>
</cp:coreProperties>
</file>