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556"/>
  </p:normalViewPr>
  <p:slideViewPr>
    <p:cSldViewPr showGuides="1">
      <p:cViewPr varScale="1">
        <p:scale>
          <a:sx n="79" d="100"/>
          <a:sy n="79" d="100"/>
        </p:scale>
        <p:origin x="2520" y="1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2209800" y="1524000"/>
            <a:ext cx="48999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Import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4338845" y="2489415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Path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3123213" y="2725171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ImportManager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100" idx="3"/>
          </p:cNvCxnSpPr>
          <p:nvPr/>
        </p:nvCxnSpPr>
        <p:spPr>
          <a:xfrm rot="5400000" flipH="1" flipV="1">
            <a:off x="4668331" y="2322652"/>
            <a:ext cx="124417" cy="2121018"/>
          </a:xfrm>
          <a:prstGeom prst="bentConnector4">
            <a:avLst>
              <a:gd name="adj1" fmla="val -343892"/>
              <a:gd name="adj2" fmla="val 11077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2046137" y="27850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Import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2713737" y="2898320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4071493" y="2662795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2000026" y="29638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cxnSpLocks/>
            <a:stCxn id="120" idx="3"/>
          </p:cNvCxnSpPr>
          <p:nvPr/>
        </p:nvCxnSpPr>
        <p:spPr>
          <a:xfrm flipV="1">
            <a:off x="2936751" y="2978387"/>
            <a:ext cx="538537" cy="7695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3835445" y="257610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0" name="Rectangle 8"/>
          <p:cNvSpPr/>
          <p:nvPr/>
        </p:nvSpPr>
        <p:spPr>
          <a:xfrm>
            <a:off x="4347388" y="3138754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5700221" y="3543486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Optional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168735" y="269391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878548" y="310381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05" name="Elbow Connector 122">
            <a:extLst>
              <a:ext uri="{FF2B5EF4-FFF2-40B4-BE49-F238E27FC236}">
                <a16:creationId xmlns:a16="http://schemas.microsoft.com/office/drawing/2014/main" id="{33A7E323-DC48-7047-AA66-70EE57FAD85F}"/>
              </a:ext>
            </a:extLst>
          </p:cNvPr>
          <p:cNvCxnSpPr>
            <a:cxnSpLocks/>
            <a:stCxn id="119" idx="1"/>
            <a:endCxn id="106" idx="1"/>
          </p:cNvCxnSpPr>
          <p:nvPr/>
        </p:nvCxnSpPr>
        <p:spPr>
          <a:xfrm rot="16200000" flipH="1">
            <a:off x="2641165" y="3456989"/>
            <a:ext cx="818084" cy="914505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6" name="Rectangle 8">
            <a:extLst>
              <a:ext uri="{FF2B5EF4-FFF2-40B4-BE49-F238E27FC236}">
                <a16:creationId xmlns:a16="http://schemas.microsoft.com/office/drawing/2014/main" id="{53A8B409-65B2-8D4F-AF4A-6AA9B6DD1236}"/>
              </a:ext>
            </a:extLst>
          </p:cNvPr>
          <p:cNvSpPr/>
          <p:nvPr/>
        </p:nvSpPr>
        <p:spPr>
          <a:xfrm>
            <a:off x="3507460" y="4149904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8" name="Rectangle 8">
            <a:extLst>
              <a:ext uri="{FF2B5EF4-FFF2-40B4-BE49-F238E27FC236}">
                <a16:creationId xmlns:a16="http://schemas.microsoft.com/office/drawing/2014/main" id="{409D90DA-971F-3F42-ADE2-E4E78943F3C9}"/>
              </a:ext>
            </a:extLst>
          </p:cNvPr>
          <p:cNvSpPr/>
          <p:nvPr/>
        </p:nvSpPr>
        <p:spPr>
          <a:xfrm>
            <a:off x="5458180" y="4142296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XmlFileStorage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9" name="Elbow Connector 122">
            <a:extLst>
              <a:ext uri="{FF2B5EF4-FFF2-40B4-BE49-F238E27FC236}">
                <a16:creationId xmlns:a16="http://schemas.microsoft.com/office/drawing/2014/main" id="{89A3ECCA-8C0F-384B-AB21-9134C6C53E3D}"/>
              </a:ext>
            </a:extLst>
          </p:cNvPr>
          <p:cNvCxnSpPr>
            <a:cxnSpLocks/>
            <a:endCxn id="108" idx="1"/>
          </p:cNvCxnSpPr>
          <p:nvPr/>
        </p:nvCxnSpPr>
        <p:spPr>
          <a:xfrm flipV="1">
            <a:off x="4681005" y="4315676"/>
            <a:ext cx="777175" cy="75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Rectangle 62">
            <a:extLst>
              <a:ext uri="{FF2B5EF4-FFF2-40B4-BE49-F238E27FC236}">
                <a16:creationId xmlns:a16="http://schemas.microsoft.com/office/drawing/2014/main" id="{37A9FB0A-7A24-B34B-BC05-4D42C109AF41}"/>
              </a:ext>
            </a:extLst>
          </p:cNvPr>
          <p:cNvSpPr/>
          <p:nvPr/>
        </p:nvSpPr>
        <p:spPr>
          <a:xfrm rot="16200000">
            <a:off x="1275263" y="2791902"/>
            <a:ext cx="1093635" cy="346760"/>
          </a:xfrm>
          <a:prstGeom prst="rect">
            <a:avLst/>
          </a:prstGeom>
          <a:solidFill>
            <a:schemeClr val="tx2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594E544-FF64-5142-BF7E-5BE3D990FC4E}"/>
              </a:ext>
            </a:extLst>
          </p:cNvPr>
          <p:cNvCxnSpPr>
            <a:stCxn id="112" idx="3"/>
          </p:cNvCxnSpPr>
          <p:nvPr/>
        </p:nvCxnSpPr>
        <p:spPr>
          <a:xfrm>
            <a:off x="4080036" y="329540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2" name="Flowchart: Decision 96">
            <a:extLst>
              <a:ext uri="{FF2B5EF4-FFF2-40B4-BE49-F238E27FC236}">
                <a16:creationId xmlns:a16="http://schemas.microsoft.com/office/drawing/2014/main" id="{4DBC37EE-5721-3646-8AAB-B83FBC41BF2B}"/>
              </a:ext>
            </a:extLst>
          </p:cNvPr>
          <p:cNvSpPr/>
          <p:nvPr/>
        </p:nvSpPr>
        <p:spPr>
          <a:xfrm>
            <a:off x="3843988" y="320871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2991013-4187-6342-BAC0-975EF6A4FCA6}"/>
              </a:ext>
            </a:extLst>
          </p:cNvPr>
          <p:cNvSpPr txBox="1"/>
          <p:nvPr/>
        </p:nvSpPr>
        <p:spPr>
          <a:xfrm>
            <a:off x="4177278" y="33265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20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Lim Jit Wei</cp:lastModifiedBy>
  <cp:revision>94</cp:revision>
  <dcterms:created xsi:type="dcterms:W3CDTF">2016-07-22T14:33:02Z</dcterms:created>
  <dcterms:modified xsi:type="dcterms:W3CDTF">2018-11-12T13:58:25Z</dcterms:modified>
</cp:coreProperties>
</file>