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7" r:id="rId2"/>
    <p:sldId id="26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8"/>
    <p:restoredTop sz="94647"/>
  </p:normalViewPr>
  <p:slideViewPr>
    <p:cSldViewPr showGuides="1">
      <p:cViewPr>
        <p:scale>
          <a:sx n="120" d="100"/>
          <a:sy n="120" d="100"/>
        </p:scale>
        <p:origin x="1392" y="64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11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Rectangle 65">
            <a:extLst>
              <a:ext uri="{FF2B5EF4-FFF2-40B4-BE49-F238E27FC236}">
                <a16:creationId xmlns:a16="http://schemas.microsoft.com/office/drawing/2014/main" id="{77ED0CF1-9859-4348-B059-319FC62E83C4}"/>
              </a:ext>
            </a:extLst>
          </p:cNvPr>
          <p:cNvSpPr/>
          <p:nvPr/>
        </p:nvSpPr>
        <p:spPr>
          <a:xfrm>
            <a:off x="-990600" y="0"/>
            <a:ext cx="10744200" cy="68580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24BB9DC8-411D-F149-9517-E79708505A2A}"/>
              </a:ext>
            </a:extLst>
          </p:cNvPr>
          <p:cNvSpPr/>
          <p:nvPr/>
        </p:nvSpPr>
        <p:spPr>
          <a:xfrm>
            <a:off x="4595421" y="3291304"/>
            <a:ext cx="4053002" cy="1577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381A397-A116-5B4B-A93A-AA057B893BC0}"/>
              </a:ext>
            </a:extLst>
          </p:cNvPr>
          <p:cNvSpPr txBox="1"/>
          <p:nvPr/>
        </p:nvSpPr>
        <p:spPr>
          <a:xfrm>
            <a:off x="5551565" y="3291304"/>
            <a:ext cx="3096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noProof="1">
                <a:solidFill>
                  <a:schemeClr val="tx2"/>
                </a:solidFill>
              </a:rPr>
              <a:t>[size of commandList] </a:t>
            </a:r>
          </a:p>
        </p:txBody>
      </p:sp>
      <p:sp>
        <p:nvSpPr>
          <p:cNvPr id="2" name="Rectangle 62"/>
          <p:cNvSpPr/>
          <p:nvPr/>
        </p:nvSpPr>
        <p:spPr>
          <a:xfrm>
            <a:off x="334794" y="352435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noProof="1">
                <a:solidFill>
                  <a:schemeClr val="bg1"/>
                </a:solidFill>
              </a:rPr>
              <a:t>:LogicManager</a:t>
            </a:r>
            <a:endParaRPr lang="en-SG" sz="1600" noProof="1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062608" y="716106"/>
            <a:ext cx="0" cy="590508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990600" y="1066800"/>
            <a:ext cx="152400" cy="532579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noProof="1"/>
          </a:p>
        </p:txBody>
      </p:sp>
      <p:sp>
        <p:nvSpPr>
          <p:cNvPr id="16" name="Rectangle 62"/>
          <p:cNvSpPr/>
          <p:nvPr/>
        </p:nvSpPr>
        <p:spPr>
          <a:xfrm>
            <a:off x="2255811" y="231511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noProof="1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noProof="1">
                <a:solidFill>
                  <a:schemeClr val="bg1"/>
                </a:solidFill>
              </a:rPr>
              <a:t>BookParser</a:t>
            </a:r>
            <a:endParaRPr lang="en-SG" sz="1600" noProof="1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2869210" y="716106"/>
            <a:ext cx="0" cy="537193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797203" y="1174298"/>
            <a:ext cx="154408" cy="460869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noProof="1">
              <a:solidFill>
                <a:schemeClr val="dk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26547" y="1416712"/>
            <a:ext cx="121476" cy="41238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noProof="1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-563303" y="1070488"/>
            <a:ext cx="155390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3839" y="868639"/>
            <a:ext cx="82690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noProof="1">
                <a:solidFill>
                  <a:srgbClr val="0070C0"/>
                </a:solidFill>
              </a:rPr>
              <a:t>execute</a:t>
            </a:r>
          </a:p>
          <a:p>
            <a:pPr algn="r"/>
            <a:r>
              <a:rPr lang="en-US" sz="1400" noProof="1">
                <a:solidFill>
                  <a:srgbClr val="0070C0"/>
                </a:solidFill>
              </a:rPr>
              <a:t>(“histary”)</a:t>
            </a:r>
          </a:p>
        </p:txBody>
      </p:sp>
      <p:cxnSp>
        <p:nvCxnSpPr>
          <p:cNvPr id="28" name="Straight Arrow Connector 27"/>
          <p:cNvCxnSpPr>
            <a:cxnSpLocks/>
            <a:endCxn id="19" idx="1"/>
          </p:cNvCxnSpPr>
          <p:nvPr/>
        </p:nvCxnSpPr>
        <p:spPr>
          <a:xfrm>
            <a:off x="2951611" y="1338932"/>
            <a:ext cx="154351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309840" y="914639"/>
            <a:ext cx="129352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noProof="1"/>
              <a:t>parseCommand</a:t>
            </a:r>
          </a:p>
          <a:p>
            <a:r>
              <a:rPr lang="en-US" noProof="1"/>
              <a:t>(“histary”)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495122" y="1108163"/>
            <a:ext cx="1714901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noProof="1">
                <a:solidFill>
                  <a:schemeClr val="bg1"/>
                </a:solidFill>
              </a:rPr>
              <a:t>:WrongCommandSuggestion</a:t>
            </a:r>
            <a:endParaRPr lang="en-SG" sz="1600" noProof="1">
              <a:solidFill>
                <a:schemeClr val="bg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157397" y="1172408"/>
            <a:ext cx="162617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B3D8C01-B92F-9F4A-A45C-4E5629D63360}"/>
              </a:ext>
            </a:extLst>
          </p:cNvPr>
          <p:cNvCxnSpPr>
            <a:cxnSpLocks/>
          </p:cNvCxnSpPr>
          <p:nvPr/>
        </p:nvCxnSpPr>
        <p:spPr>
          <a:xfrm>
            <a:off x="5383006" y="1530295"/>
            <a:ext cx="0" cy="43288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200A3C7-6F3B-9840-B3B0-2A8705F96850}"/>
              </a:ext>
            </a:extLst>
          </p:cNvPr>
          <p:cNvCxnSpPr>
            <a:stCxn id="21" idx="2"/>
          </p:cNvCxnSpPr>
          <p:nvPr/>
        </p:nvCxnSpPr>
        <p:spPr>
          <a:xfrm flipH="1">
            <a:off x="2951611" y="1829096"/>
            <a:ext cx="2435674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48A55E9-628D-0A45-8E82-87E7034A2E59}"/>
              </a:ext>
            </a:extLst>
          </p:cNvPr>
          <p:cNvCxnSpPr>
            <a:cxnSpLocks/>
          </p:cNvCxnSpPr>
          <p:nvPr/>
        </p:nvCxnSpPr>
        <p:spPr>
          <a:xfrm>
            <a:off x="2954595" y="2197619"/>
            <a:ext cx="237195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450D526-37C5-DC44-9A7D-74429325EA87}"/>
              </a:ext>
            </a:extLst>
          </p:cNvPr>
          <p:cNvSpPr txBox="1"/>
          <p:nvPr/>
        </p:nvSpPr>
        <p:spPr>
          <a:xfrm>
            <a:off x="3258733" y="1955245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noProof="1"/>
              <a:t>getSuggestion(“histary”)</a:t>
            </a:r>
          </a:p>
        </p:txBody>
      </p:sp>
      <p:cxnSp>
        <p:nvCxnSpPr>
          <p:cNvPr id="144" name="Curved Connector 143">
            <a:extLst>
              <a:ext uri="{FF2B5EF4-FFF2-40B4-BE49-F238E27FC236}">
                <a16:creationId xmlns:a16="http://schemas.microsoft.com/office/drawing/2014/main" id="{CE1CAF34-8B08-4840-9DB8-0DDF98D7FEF6}"/>
              </a:ext>
            </a:extLst>
          </p:cNvPr>
          <p:cNvCxnSpPr>
            <a:cxnSpLocks/>
          </p:cNvCxnSpPr>
          <p:nvPr/>
        </p:nvCxnSpPr>
        <p:spPr>
          <a:xfrm>
            <a:off x="5430783" y="2201594"/>
            <a:ext cx="93440" cy="80302"/>
          </a:xfrm>
          <a:prstGeom prst="curvedConnector3">
            <a:avLst>
              <a:gd name="adj1" fmla="val 28105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0A1C928C-18FA-C541-8449-673032734388}"/>
              </a:ext>
            </a:extLst>
          </p:cNvPr>
          <p:cNvSpPr/>
          <p:nvPr/>
        </p:nvSpPr>
        <p:spPr>
          <a:xfrm>
            <a:off x="5326547" y="2170688"/>
            <a:ext cx="121476" cy="323130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noProof="1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7834BFC-AF96-844C-8669-0803CD132A2A}"/>
              </a:ext>
            </a:extLst>
          </p:cNvPr>
          <p:cNvSpPr txBox="1"/>
          <p:nvPr/>
        </p:nvSpPr>
        <p:spPr>
          <a:xfrm>
            <a:off x="2525235" y="1130202"/>
            <a:ext cx="189955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noProof="1"/>
              <a:t>WrongCommand</a:t>
            </a:r>
          </a:p>
          <a:p>
            <a:r>
              <a:rPr lang="en-US" noProof="1"/>
              <a:t>Suggestion()</a:t>
            </a:r>
          </a:p>
        </p:txBody>
      </p:sp>
      <p:cxnSp>
        <p:nvCxnSpPr>
          <p:cNvPr id="194" name="Curved Connector 193">
            <a:extLst>
              <a:ext uri="{FF2B5EF4-FFF2-40B4-BE49-F238E27FC236}">
                <a16:creationId xmlns:a16="http://schemas.microsoft.com/office/drawing/2014/main" id="{53E79D2C-6D7B-4941-A27D-0F1F0E4627E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48024" y="5097194"/>
            <a:ext cx="85703" cy="69608"/>
          </a:xfrm>
          <a:prstGeom prst="curvedConnector3">
            <a:avLst>
              <a:gd name="adj1" fmla="val -120414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6312F20E-8DA3-4A4E-B4B8-4EC61CEBC512}"/>
              </a:ext>
            </a:extLst>
          </p:cNvPr>
          <p:cNvSpPr/>
          <p:nvPr/>
        </p:nvSpPr>
        <p:spPr>
          <a:xfrm>
            <a:off x="5408947" y="2281896"/>
            <a:ext cx="115276" cy="281529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noProof="1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A237AC0-87A3-6846-8550-B1D35EEF5348}"/>
              </a:ext>
            </a:extLst>
          </p:cNvPr>
          <p:cNvSpPr txBox="1"/>
          <p:nvPr/>
        </p:nvSpPr>
        <p:spPr>
          <a:xfrm>
            <a:off x="5683562" y="2062967"/>
            <a:ext cx="24573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noProof="1"/>
              <a:t>getNearestCommand(“histary”)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8030185C-2887-BC49-87C1-38DD76B51855}"/>
              </a:ext>
            </a:extLst>
          </p:cNvPr>
          <p:cNvCxnSpPr>
            <a:cxnSpLocks/>
          </p:cNvCxnSpPr>
          <p:nvPr/>
        </p:nvCxnSpPr>
        <p:spPr>
          <a:xfrm>
            <a:off x="5524223" y="2582594"/>
            <a:ext cx="16764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E7B51F0F-D58B-1A47-B205-D236BC884DFD}"/>
              </a:ext>
            </a:extLst>
          </p:cNvPr>
          <p:cNvSpPr/>
          <p:nvPr/>
        </p:nvSpPr>
        <p:spPr>
          <a:xfrm>
            <a:off x="8032048" y="2656974"/>
            <a:ext cx="121476" cy="41238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noProof="1"/>
          </a:p>
        </p:txBody>
      </p:sp>
      <p:sp>
        <p:nvSpPr>
          <p:cNvPr id="162" name="Rectangle 62">
            <a:extLst>
              <a:ext uri="{FF2B5EF4-FFF2-40B4-BE49-F238E27FC236}">
                <a16:creationId xmlns:a16="http://schemas.microsoft.com/office/drawing/2014/main" id="{B6829264-1038-8D4E-92A4-F293B3A65921}"/>
              </a:ext>
            </a:extLst>
          </p:cNvPr>
          <p:cNvSpPr/>
          <p:nvPr/>
        </p:nvSpPr>
        <p:spPr>
          <a:xfrm>
            <a:off x="7200623" y="2348425"/>
            <a:ext cx="1714901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noProof="1">
                <a:solidFill>
                  <a:schemeClr val="bg1"/>
                </a:solidFill>
              </a:rPr>
              <a:t>:StringSimilarity</a:t>
            </a:r>
            <a:endParaRPr lang="en-SG" sz="1600" noProof="1">
              <a:solidFill>
                <a:schemeClr val="bg1"/>
              </a:solidFill>
            </a:endParaRP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EDA9FCC-4F4B-C74B-A107-C8303886B986}"/>
              </a:ext>
            </a:extLst>
          </p:cNvPr>
          <p:cNvCxnSpPr>
            <a:cxnSpLocks/>
          </p:cNvCxnSpPr>
          <p:nvPr/>
        </p:nvCxnSpPr>
        <p:spPr>
          <a:xfrm flipH="1">
            <a:off x="8069172" y="2770557"/>
            <a:ext cx="19335" cy="256511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87DC8747-CBFF-9349-9D00-A0844119A841}"/>
              </a:ext>
            </a:extLst>
          </p:cNvPr>
          <p:cNvSpPr txBox="1"/>
          <p:nvPr/>
        </p:nvSpPr>
        <p:spPr>
          <a:xfrm>
            <a:off x="5562504" y="2351499"/>
            <a:ext cx="154671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noProof="1"/>
              <a:t>StringSimilarity()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D5C76F07-C3B0-4E4F-8BC8-A1322A188205}"/>
              </a:ext>
            </a:extLst>
          </p:cNvPr>
          <p:cNvSpPr txBox="1"/>
          <p:nvPr/>
        </p:nvSpPr>
        <p:spPr>
          <a:xfrm>
            <a:off x="5550123" y="4993895"/>
            <a:ext cx="184127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noProof="1"/>
              <a:t>shortestEditCommand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54D3BA0-71EB-C74B-B18D-7D6B590EFEAC}"/>
              </a:ext>
            </a:extLst>
          </p:cNvPr>
          <p:cNvCxnSpPr>
            <a:cxnSpLocks/>
          </p:cNvCxnSpPr>
          <p:nvPr/>
        </p:nvCxnSpPr>
        <p:spPr>
          <a:xfrm flipH="1">
            <a:off x="5524223" y="3069358"/>
            <a:ext cx="2507825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68D705A4-9017-B24C-B2B9-BB2F6C97C9E2}"/>
              </a:ext>
            </a:extLst>
          </p:cNvPr>
          <p:cNvCxnSpPr>
            <a:cxnSpLocks/>
          </p:cNvCxnSpPr>
          <p:nvPr/>
        </p:nvCxnSpPr>
        <p:spPr>
          <a:xfrm>
            <a:off x="5524223" y="3797147"/>
            <a:ext cx="250782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F89D0B72-FF97-E74D-A23E-B319984916A1}"/>
              </a:ext>
            </a:extLst>
          </p:cNvPr>
          <p:cNvSpPr/>
          <p:nvPr/>
        </p:nvSpPr>
        <p:spPr>
          <a:xfrm>
            <a:off x="8032048" y="3770410"/>
            <a:ext cx="121476" cy="56478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noProof="1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4ECFA45-8FB6-144E-8668-DEBB10063819}"/>
              </a:ext>
            </a:extLst>
          </p:cNvPr>
          <p:cNvSpPr txBox="1"/>
          <p:nvPr/>
        </p:nvSpPr>
        <p:spPr>
          <a:xfrm>
            <a:off x="6125795" y="3589700"/>
            <a:ext cx="182149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noProof="1"/>
              <a:t>editDistance(”histary”,</a:t>
            </a:r>
          </a:p>
          <a:p>
            <a:r>
              <a:rPr lang="en-US" noProof="1"/>
              <a:t>commandList[i])</a:t>
            </a:r>
          </a:p>
        </p:txBody>
      </p:sp>
      <p:sp>
        <p:nvSpPr>
          <p:cNvPr id="179" name="Snip Single Corner Rectangle 178">
            <a:extLst>
              <a:ext uri="{FF2B5EF4-FFF2-40B4-BE49-F238E27FC236}">
                <a16:creationId xmlns:a16="http://schemas.microsoft.com/office/drawing/2014/main" id="{DB73F364-71EA-6243-874A-6A3F8D88FFB2}"/>
              </a:ext>
            </a:extLst>
          </p:cNvPr>
          <p:cNvSpPr/>
          <p:nvPr/>
        </p:nvSpPr>
        <p:spPr>
          <a:xfrm rot="10800000" flipH="1">
            <a:off x="4596695" y="3292923"/>
            <a:ext cx="584049" cy="304805"/>
          </a:xfrm>
          <a:prstGeom prst="snip1Rect">
            <a:avLst>
              <a:gd name="adj" fmla="val 18165"/>
            </a:avLst>
          </a:prstGeom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CBADA4F-8806-A74C-9AE7-706B7806F51D}"/>
              </a:ext>
            </a:extLst>
          </p:cNvPr>
          <p:cNvSpPr txBox="1"/>
          <p:nvPr/>
        </p:nvSpPr>
        <p:spPr>
          <a:xfrm>
            <a:off x="4596695" y="3302669"/>
            <a:ext cx="57266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loop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284DAA8D-599E-6544-86B6-10AFB13CD45B}"/>
              </a:ext>
            </a:extLst>
          </p:cNvPr>
          <p:cNvCxnSpPr>
            <a:cxnSpLocks/>
          </p:cNvCxnSpPr>
          <p:nvPr/>
        </p:nvCxnSpPr>
        <p:spPr>
          <a:xfrm flipH="1">
            <a:off x="5524222" y="4325942"/>
            <a:ext cx="2507825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B38A78C8-E4A8-6949-837D-62BBC6AED2DF}"/>
              </a:ext>
            </a:extLst>
          </p:cNvPr>
          <p:cNvSpPr txBox="1"/>
          <p:nvPr/>
        </p:nvSpPr>
        <p:spPr>
          <a:xfrm>
            <a:off x="6420319" y="4119750"/>
            <a:ext cx="154671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noProof="1"/>
              <a:t>distance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719FA06E-E6DD-EC46-91D0-7B72CE694B03}"/>
              </a:ext>
            </a:extLst>
          </p:cNvPr>
          <p:cNvSpPr txBox="1"/>
          <p:nvPr/>
        </p:nvSpPr>
        <p:spPr>
          <a:xfrm>
            <a:off x="5209969" y="5610989"/>
            <a:ext cx="3513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X</a:t>
            </a:r>
          </a:p>
        </p:txBody>
      </p: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59C3C15F-604D-6047-87DA-AF4D3B975C30}"/>
              </a:ext>
            </a:extLst>
          </p:cNvPr>
          <p:cNvCxnSpPr>
            <a:cxnSpLocks/>
          </p:cNvCxnSpPr>
          <p:nvPr/>
        </p:nvCxnSpPr>
        <p:spPr>
          <a:xfrm flipH="1">
            <a:off x="2951611" y="5401994"/>
            <a:ext cx="2358470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5369F54D-ED68-7F4A-B05D-0CA95F93AF37}"/>
              </a:ext>
            </a:extLst>
          </p:cNvPr>
          <p:cNvSpPr txBox="1"/>
          <p:nvPr/>
        </p:nvSpPr>
        <p:spPr>
          <a:xfrm>
            <a:off x="3335308" y="5173452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noProof="1"/>
              <a:t>suggestion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D3B2CCA9-AA00-FE41-A2B7-B5FC265095CC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157397" y="5782994"/>
            <a:ext cx="1717010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61DBF92E-6D06-044E-BEA4-CAC4CAE33E7B}"/>
              </a:ext>
            </a:extLst>
          </p:cNvPr>
          <p:cNvSpPr txBox="1"/>
          <p:nvPr/>
        </p:nvSpPr>
        <p:spPr>
          <a:xfrm>
            <a:off x="838200" y="5559095"/>
            <a:ext cx="189955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noProof="1"/>
              <a:t>throws</a:t>
            </a:r>
          </a:p>
          <a:p>
            <a:r>
              <a:rPr lang="en-US" noProof="1"/>
              <a:t>CommandException</a:t>
            </a:r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72B99A8E-72C8-4347-A8AD-9B13C55A2A67}"/>
              </a:ext>
            </a:extLst>
          </p:cNvPr>
          <p:cNvCxnSpPr>
            <a:cxnSpLocks/>
          </p:cNvCxnSpPr>
          <p:nvPr/>
        </p:nvCxnSpPr>
        <p:spPr>
          <a:xfrm flipH="1">
            <a:off x="-732763" y="6396099"/>
            <a:ext cx="1717010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6FDCD436-32CD-2D4F-92AC-94C8147ED1C0}"/>
              </a:ext>
            </a:extLst>
          </p:cNvPr>
          <p:cNvSpPr txBox="1"/>
          <p:nvPr/>
        </p:nvSpPr>
        <p:spPr>
          <a:xfrm>
            <a:off x="-732763" y="6172200"/>
            <a:ext cx="164171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noProof="1"/>
              <a:t>throws</a:t>
            </a:r>
          </a:p>
          <a:p>
            <a:r>
              <a:rPr lang="en-US" noProof="1"/>
              <a:t>CommandException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8049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54</Words>
  <Application>Microsoft Macintosh PowerPoint</Application>
  <PresentationFormat>On-screen Show (4:3)</PresentationFormat>
  <Paragraphs>28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Elston Aw Yu Xuan</cp:lastModifiedBy>
  <cp:revision>117</cp:revision>
  <dcterms:created xsi:type="dcterms:W3CDTF">2016-07-22T14:33:02Z</dcterms:created>
  <dcterms:modified xsi:type="dcterms:W3CDTF">2018-11-11T05:55:20Z</dcterms:modified>
</cp:coreProperties>
</file>