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06B-71AB-4717-9DEF-06BBA01F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DB52-537C-4D66-87EA-5FAB3D1E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40-8F33-412D-8875-898BD4E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FFA7-FD6B-40FA-B560-5CC3640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C24B-461E-4C2E-A1F6-1DCFFBF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50A-723E-4215-AD6F-9DDF3B1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344F-2BDE-4ECD-A555-78B90147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0E4-5E71-4321-BCBA-591F2C1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CBCC-CF83-44AE-A88B-5E332A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B97-DBA4-46F6-B536-F89DC4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85D70-A055-403F-B747-D8A37499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BA3F-68C0-4BCF-B318-197FF40D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D826-F279-4947-908D-1FAF94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F739-AF94-4DCA-A997-8EA01872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B0D2-26ED-4AF6-8C26-E01BB600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925-43D5-4802-B9A0-A86C8AF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1FAA-E516-48B8-9B25-3C776193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B29-E0A0-4F25-B115-C2BC18C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2B74-686C-4232-B29F-33F59C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2FE7-91A7-4DDA-B2B3-AFBE0C5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FF4-847D-4442-8091-94A9AF87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B4B2-FD9C-4993-A151-0310E2C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E0C8-98B8-45A9-96DC-9841B41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18B2-A0CE-4E6C-A0E8-2F5806C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070A-DFE5-4DFF-8FD9-320076C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C29-AE9A-4676-BC36-CED7AD6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49AE-ECF2-4E36-80C9-D3712577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521E-63E1-4D44-B626-630D2C7E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A068-F3EC-4E1D-8A5B-1CBBF086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841-06DA-4F1D-BA5A-5A7CAE4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547C-2DD1-4E0C-996D-E99243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DACB-BC01-4DB5-B3C1-398621D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A2D-2A18-4B42-BCB2-9629B2F2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CA93-1154-4201-A812-3462405A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BB260-4CF5-4C90-A72B-2B3427F0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2B60-5FB1-454C-BCE8-0BCFF25A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BC754-B1BD-4B55-B17B-40779FC9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C6126-C9C5-4710-A47A-3DF6FF06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7E13-01DA-4389-A5D8-7E83A81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3D7-3A9C-4051-97C3-B616FD3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E2A5-38F8-45FE-8F7B-8D92C08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98C1-B4E6-435E-87FC-DE57A52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FEBB-78E1-4C2C-9D0A-803F52E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5505C-8AC3-483F-AF3F-995764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D084-3CDE-48C2-8C54-02E7404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29DD-5771-4741-8FA7-14027A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0C3-BCC8-4B8C-942F-AF4EFAE6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317B-AD48-40A6-859B-BAF7AEF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98BF-0F42-4BE6-AFD4-C3E29253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A3B3-AC88-488F-BF78-430957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F30-78BA-4521-8291-E28B9EB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B278-37D2-492D-9D39-6ACF68B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ABCE-5B70-4EDA-A852-29BA45C5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14D39-2F91-4EEC-9B09-5AE7C628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33AC-3B3B-4455-9D00-D1CB631F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FF4B-6E37-40A3-A5FF-90E6584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1BBA-932F-4F57-AA20-848459A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7C05-6778-4576-B7EE-CCFBBEB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7427-8AC2-4B6F-B12D-C98C1736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B123-3911-461E-AE12-B5268AE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B248-C816-431F-ACEB-C6ABFC7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67D2-17F3-4CFE-A711-ECA42BFFA5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6FAF-5E25-4A36-82E3-559A4B569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7E02-67BC-4AC5-97D6-CB71C02F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B99A-1EF6-4F81-A180-AE9F6D80A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2858-2334-4069-8F9E-56EB28D0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42685B3-43C9-4376-BBE7-0350BBBF1905}"/>
              </a:ext>
            </a:extLst>
          </p:cNvPr>
          <p:cNvSpPr/>
          <p:nvPr/>
        </p:nvSpPr>
        <p:spPr>
          <a:xfrm>
            <a:off x="960303" y="653467"/>
            <a:ext cx="790174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675F0-8F13-455A-A62E-FDB2C51B3CC4}"/>
              </a:ext>
            </a:extLst>
          </p:cNvPr>
          <p:cNvSpPr/>
          <p:nvPr/>
        </p:nvSpPr>
        <p:spPr>
          <a:xfrm>
            <a:off x="7768473" y="2055824"/>
            <a:ext cx="161322" cy="392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C75D0899-51AF-4AF6-A311-A837A2B57D74}"/>
              </a:ext>
            </a:extLst>
          </p:cNvPr>
          <p:cNvSpPr/>
          <p:nvPr/>
        </p:nvSpPr>
        <p:spPr>
          <a:xfrm>
            <a:off x="9230709" y="653467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8DDD7CF7-8627-4771-9CBF-E8A20F0295DB}"/>
              </a:ext>
            </a:extLst>
          </p:cNvPr>
          <p:cNvSpPr/>
          <p:nvPr/>
        </p:nvSpPr>
        <p:spPr>
          <a:xfrm>
            <a:off x="1412920" y="97851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0BCD8-80C0-4BA1-BB22-BF0FF703AE64}"/>
              </a:ext>
            </a:extLst>
          </p:cNvPr>
          <p:cNvCxnSpPr>
            <a:cxnSpLocks/>
          </p:cNvCxnSpPr>
          <p:nvPr/>
        </p:nvCxnSpPr>
        <p:spPr>
          <a:xfrm>
            <a:off x="2140734" y="1342183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948373A-2B7A-43F7-9729-9772AD59DA7C}"/>
              </a:ext>
            </a:extLst>
          </p:cNvPr>
          <p:cNvSpPr/>
          <p:nvPr/>
        </p:nvSpPr>
        <p:spPr>
          <a:xfrm>
            <a:off x="2068726" y="1692877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9E4F13B8-9E5E-43F0-82DE-5259ED0080C2}"/>
              </a:ext>
            </a:extLst>
          </p:cNvPr>
          <p:cNvSpPr/>
          <p:nvPr/>
        </p:nvSpPr>
        <p:spPr>
          <a:xfrm>
            <a:off x="3886903" y="965864"/>
            <a:ext cx="1379320" cy="4385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EC74A6-B76F-48D1-84BC-5206C08009F7}"/>
              </a:ext>
            </a:extLst>
          </p:cNvPr>
          <p:cNvCxnSpPr>
            <a:cxnSpLocks/>
          </p:cNvCxnSpPr>
          <p:nvPr/>
        </p:nvCxnSpPr>
        <p:spPr>
          <a:xfrm flipH="1">
            <a:off x="4572166" y="1342183"/>
            <a:ext cx="8197" cy="1554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4975E-C4B3-4699-9C6C-21CA2A38D2C7}"/>
              </a:ext>
            </a:extLst>
          </p:cNvPr>
          <p:cNvSpPr/>
          <p:nvPr/>
        </p:nvSpPr>
        <p:spPr>
          <a:xfrm>
            <a:off x="4499358" y="1783054"/>
            <a:ext cx="179207" cy="981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9D4F70-2F24-47E1-A2F9-194779F8FCC3}"/>
              </a:ext>
            </a:extLst>
          </p:cNvPr>
          <p:cNvCxnSpPr>
            <a:cxnSpLocks/>
            <a:stCxn id="14" idx="0"/>
            <a:endCxn id="34" idx="0"/>
          </p:cNvCxnSpPr>
          <p:nvPr/>
        </p:nvCxnSpPr>
        <p:spPr>
          <a:xfrm flipH="1">
            <a:off x="6131857" y="2048199"/>
            <a:ext cx="4461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D2567-8A59-47FE-B126-15045977962E}"/>
              </a:ext>
            </a:extLst>
          </p:cNvPr>
          <p:cNvSpPr/>
          <p:nvPr/>
        </p:nvSpPr>
        <p:spPr>
          <a:xfrm>
            <a:off x="6055657" y="2048199"/>
            <a:ext cx="161322" cy="519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4781F-EBD3-452D-9C8B-2DE79293B64F}"/>
              </a:ext>
            </a:extLst>
          </p:cNvPr>
          <p:cNvCxnSpPr/>
          <p:nvPr/>
        </p:nvCxnSpPr>
        <p:spPr>
          <a:xfrm>
            <a:off x="948875" y="169656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BC8C21-A29A-4569-8053-56D5135159D5}"/>
              </a:ext>
            </a:extLst>
          </p:cNvPr>
          <p:cNvSpPr txBox="1"/>
          <p:nvPr/>
        </p:nvSpPr>
        <p:spPr>
          <a:xfrm>
            <a:off x="567875" y="14251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execute(“limit”)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86EEA2-939B-4EAE-A653-98C980FB534E}"/>
              </a:ext>
            </a:extLst>
          </p:cNvPr>
          <p:cNvCxnSpPr/>
          <p:nvPr/>
        </p:nvCxnSpPr>
        <p:spPr>
          <a:xfrm flipV="1">
            <a:off x="4665747" y="194690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DEDC82-5C9D-4482-9BCA-0E74FC97668E}"/>
              </a:ext>
            </a:extLst>
          </p:cNvPr>
          <p:cNvSpPr txBox="1"/>
          <p:nvPr/>
        </p:nvSpPr>
        <p:spPr>
          <a:xfrm>
            <a:off x="3773196" y="291863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E8DA0-902C-45C0-9708-D6724C46FA74}"/>
              </a:ext>
            </a:extLst>
          </p:cNvPr>
          <p:cNvCxnSpPr>
            <a:cxnSpLocks/>
          </p:cNvCxnSpPr>
          <p:nvPr/>
        </p:nvCxnSpPr>
        <p:spPr>
          <a:xfrm>
            <a:off x="4678565" y="2515772"/>
            <a:ext cx="1444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28CB4-CCBF-44DE-9252-275FF102C1B3}"/>
              </a:ext>
            </a:extLst>
          </p:cNvPr>
          <p:cNvCxnSpPr>
            <a:cxnSpLocks/>
          </p:cNvCxnSpPr>
          <p:nvPr/>
        </p:nvCxnSpPr>
        <p:spPr>
          <a:xfrm>
            <a:off x="2221126" y="256816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9A35FC-11A2-43D2-80B4-0AF159CFCD58}"/>
              </a:ext>
            </a:extLst>
          </p:cNvPr>
          <p:cNvCxnSpPr/>
          <p:nvPr/>
        </p:nvCxnSpPr>
        <p:spPr>
          <a:xfrm>
            <a:off x="910774" y="462556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2A901E-02E6-434C-99F9-27B7C5B5FB1C}"/>
              </a:ext>
            </a:extLst>
          </p:cNvPr>
          <p:cNvSpPr/>
          <p:nvPr/>
        </p:nvSpPr>
        <p:spPr>
          <a:xfrm>
            <a:off x="6056263" y="3165879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51BFBC-3B16-4EBC-A2F2-3757B6C5A861}"/>
              </a:ext>
            </a:extLst>
          </p:cNvPr>
          <p:cNvSpPr txBox="1"/>
          <p:nvPr/>
        </p:nvSpPr>
        <p:spPr>
          <a:xfrm>
            <a:off x="6828852" y="3264912"/>
            <a:ext cx="18747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isLimitExceeded</a:t>
            </a:r>
            <a:r>
              <a:rPr lang="en-US" sz="1200" dirty="0">
                <a:solidFill>
                  <a:srgbClr val="7030A0"/>
                </a:solidFill>
              </a:rPr>
              <a:t>(limit)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059E5-4B64-41DE-954A-CF240064366C}"/>
              </a:ext>
            </a:extLst>
          </p:cNvPr>
          <p:cNvSpPr txBox="1"/>
          <p:nvPr/>
        </p:nvSpPr>
        <p:spPr>
          <a:xfrm>
            <a:off x="2414964" y="154071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(“limit”)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F22A9-4A1F-4B89-BCEE-372CD7FDA229}"/>
              </a:ext>
            </a:extLst>
          </p:cNvPr>
          <p:cNvSpPr txBox="1"/>
          <p:nvPr/>
        </p:nvSpPr>
        <p:spPr>
          <a:xfrm>
            <a:off x="3802530" y="422564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7E797-80D0-4063-88D6-46541E799EDF}"/>
              </a:ext>
            </a:extLst>
          </p:cNvPr>
          <p:cNvSpPr txBox="1"/>
          <p:nvPr/>
        </p:nvSpPr>
        <p:spPr>
          <a:xfrm>
            <a:off x="1175045" y="438046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AA666BAE-447B-4041-8983-7006B4007514}"/>
              </a:ext>
            </a:extLst>
          </p:cNvPr>
          <p:cNvSpPr/>
          <p:nvPr/>
        </p:nvSpPr>
        <p:spPr>
          <a:xfrm>
            <a:off x="10268490" y="3103178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r>
              <a:rPr lang="en-US" sz="1600" dirty="0">
                <a:solidFill>
                  <a:schemeClr val="bg1"/>
                </a:solidFill>
              </a:rPr>
              <a:t>&lt;Records&gt;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8A08E-A13B-4766-8F53-86912A5FD085}"/>
              </a:ext>
            </a:extLst>
          </p:cNvPr>
          <p:cNvSpPr/>
          <p:nvPr/>
        </p:nvSpPr>
        <p:spPr>
          <a:xfrm>
            <a:off x="11285542" y="371741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229E8-C2DA-4271-805D-DA89B51FBDC2}"/>
              </a:ext>
            </a:extLst>
          </p:cNvPr>
          <p:cNvSpPr txBox="1"/>
          <p:nvPr/>
        </p:nvSpPr>
        <p:spPr>
          <a:xfrm>
            <a:off x="3254567" y="234035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263439A4-D381-437A-A8A8-51E3E19FA990}"/>
              </a:ext>
            </a:extLst>
          </p:cNvPr>
          <p:cNvSpPr/>
          <p:nvPr/>
        </p:nvSpPr>
        <p:spPr>
          <a:xfrm>
            <a:off x="9322492" y="2335589"/>
            <a:ext cx="841636" cy="508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E50887-E604-43FD-890B-9F0B983B195D}"/>
              </a:ext>
            </a:extLst>
          </p:cNvPr>
          <p:cNvCxnSpPr>
            <a:cxnSpLocks/>
          </p:cNvCxnSpPr>
          <p:nvPr/>
        </p:nvCxnSpPr>
        <p:spPr>
          <a:xfrm>
            <a:off x="9757826" y="2694186"/>
            <a:ext cx="1" cy="22294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A65F0FC-14D2-4C68-85E5-1E2139BAC546}"/>
              </a:ext>
            </a:extLst>
          </p:cNvPr>
          <p:cNvSpPr/>
          <p:nvPr/>
        </p:nvSpPr>
        <p:spPr>
          <a:xfrm>
            <a:off x="9658862" y="349267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4F31EC-2C7E-4403-9CDE-54FF51186C53}"/>
              </a:ext>
            </a:extLst>
          </p:cNvPr>
          <p:cNvCxnSpPr>
            <a:cxnSpLocks/>
          </p:cNvCxnSpPr>
          <p:nvPr/>
        </p:nvCxnSpPr>
        <p:spPr>
          <a:xfrm>
            <a:off x="6131857" y="3509916"/>
            <a:ext cx="3535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051D59-378F-4D0E-9615-B7E084E7730B}"/>
              </a:ext>
            </a:extLst>
          </p:cNvPr>
          <p:cNvSpPr txBox="1"/>
          <p:nvPr/>
        </p:nvSpPr>
        <p:spPr>
          <a:xfrm>
            <a:off x="6002655" y="46927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84307160-C93D-42E6-B172-73A40C52F575}"/>
              </a:ext>
            </a:extLst>
          </p:cNvPr>
          <p:cNvSpPr/>
          <p:nvPr/>
        </p:nvSpPr>
        <p:spPr>
          <a:xfrm>
            <a:off x="5580116" y="1404448"/>
            <a:ext cx="1093635" cy="67839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l:Limit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1D2651-05F8-47E8-9F56-0FA42A32A320}"/>
              </a:ext>
            </a:extLst>
          </p:cNvPr>
          <p:cNvCxnSpPr>
            <a:cxnSpLocks/>
          </p:cNvCxnSpPr>
          <p:nvPr/>
        </p:nvCxnSpPr>
        <p:spPr>
          <a:xfrm>
            <a:off x="2221126" y="316588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20793-DF15-4AB6-BDA2-D4E60BB19C25}"/>
              </a:ext>
            </a:extLst>
          </p:cNvPr>
          <p:cNvCxnSpPr>
            <a:cxnSpLocks/>
          </p:cNvCxnSpPr>
          <p:nvPr/>
        </p:nvCxnSpPr>
        <p:spPr>
          <a:xfrm>
            <a:off x="2238020" y="1798484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A239FC-0346-4C57-B63C-2EF01D59F188}"/>
              </a:ext>
            </a:extLst>
          </p:cNvPr>
          <p:cNvCxnSpPr>
            <a:cxnSpLocks/>
          </p:cNvCxnSpPr>
          <p:nvPr/>
        </p:nvCxnSpPr>
        <p:spPr>
          <a:xfrm>
            <a:off x="2221773" y="447102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8EF61E-11A0-4E2D-A0E9-260BFA02BA76}"/>
              </a:ext>
            </a:extLst>
          </p:cNvPr>
          <p:cNvCxnSpPr>
            <a:cxnSpLocks/>
          </p:cNvCxnSpPr>
          <p:nvPr/>
        </p:nvCxnSpPr>
        <p:spPr>
          <a:xfrm>
            <a:off x="11359378" y="340592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841AAC-ADC2-4CC1-941B-3120ACFA8C01}"/>
              </a:ext>
            </a:extLst>
          </p:cNvPr>
          <p:cNvSpPr txBox="1"/>
          <p:nvPr/>
        </p:nvSpPr>
        <p:spPr>
          <a:xfrm>
            <a:off x="9988464" y="3509916"/>
            <a:ext cx="10022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Recordlist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6A772E-ABE9-480A-8E5D-044510B0952F}"/>
              </a:ext>
            </a:extLst>
          </p:cNvPr>
          <p:cNvCxnSpPr>
            <a:cxnSpLocks/>
          </p:cNvCxnSpPr>
          <p:nvPr/>
        </p:nvCxnSpPr>
        <p:spPr>
          <a:xfrm>
            <a:off x="9815326" y="371741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672EB3-7F54-451A-A565-7049D26BC5F6}"/>
              </a:ext>
            </a:extLst>
          </p:cNvPr>
          <p:cNvCxnSpPr>
            <a:cxnSpLocks/>
          </p:cNvCxnSpPr>
          <p:nvPr/>
        </p:nvCxnSpPr>
        <p:spPr>
          <a:xfrm flipV="1">
            <a:off x="9815326" y="409948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FE6EE-76D7-44D9-89A3-8934E71CDC6E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16979" y="4268371"/>
            <a:ext cx="35263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4DD0C4A8-DB5A-40AE-8D5F-B2DD58D51171}"/>
              </a:ext>
            </a:extLst>
          </p:cNvPr>
          <p:cNvSpPr/>
          <p:nvPr/>
        </p:nvSpPr>
        <p:spPr>
          <a:xfrm>
            <a:off x="7065549" y="1515617"/>
            <a:ext cx="1615739" cy="8199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l:DateIsWithin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IntervalPredicate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52DFF7-0CAA-47D2-B308-FAC1D504D6B4}"/>
              </a:ext>
            </a:extLst>
          </p:cNvPr>
          <p:cNvCxnSpPr>
            <a:cxnSpLocks/>
          </p:cNvCxnSpPr>
          <p:nvPr/>
        </p:nvCxnSpPr>
        <p:spPr>
          <a:xfrm>
            <a:off x="6200335" y="2441350"/>
            <a:ext cx="16487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405F65-6409-4E2C-A3F9-ABF2B8DDDFDE}"/>
              </a:ext>
            </a:extLst>
          </p:cNvPr>
          <p:cNvCxnSpPr>
            <a:cxnSpLocks/>
          </p:cNvCxnSpPr>
          <p:nvPr/>
        </p:nvCxnSpPr>
        <p:spPr>
          <a:xfrm>
            <a:off x="6131857" y="2195332"/>
            <a:ext cx="9279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474E5-1337-4695-A9A2-4CE8993FF3E0}"/>
              </a:ext>
            </a:extLst>
          </p:cNvPr>
          <p:cNvCxnSpPr>
            <a:cxnSpLocks/>
          </p:cNvCxnSpPr>
          <p:nvPr/>
        </p:nvCxnSpPr>
        <p:spPr>
          <a:xfrm flipH="1">
            <a:off x="7855976" y="2448081"/>
            <a:ext cx="1" cy="749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9D831B-D3AD-4DEE-A562-A4D5258C6639}"/>
              </a:ext>
            </a:extLst>
          </p:cNvPr>
          <p:cNvSpPr txBox="1"/>
          <p:nvPr/>
        </p:nvSpPr>
        <p:spPr>
          <a:xfrm>
            <a:off x="6528116" y="2228691"/>
            <a:ext cx="3566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FFA08-BDC7-4F71-9272-53928A1C2360}"/>
              </a:ext>
            </a:extLst>
          </p:cNvPr>
          <p:cNvSpPr txBox="1"/>
          <p:nvPr/>
        </p:nvSpPr>
        <p:spPr>
          <a:xfrm>
            <a:off x="5119734" y="23094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C95A75-CA9F-47F3-B87C-7F70ABF9B9F1}"/>
              </a:ext>
            </a:extLst>
          </p:cNvPr>
          <p:cNvCxnSpPr>
            <a:cxnSpLocks/>
          </p:cNvCxnSpPr>
          <p:nvPr/>
        </p:nvCxnSpPr>
        <p:spPr>
          <a:xfrm>
            <a:off x="7857394" y="4380467"/>
            <a:ext cx="0" cy="3123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377495-5A44-4684-B8DE-47C260DA7FCF}"/>
              </a:ext>
            </a:extLst>
          </p:cNvPr>
          <p:cNvSpPr txBox="1"/>
          <p:nvPr/>
        </p:nvSpPr>
        <p:spPr>
          <a:xfrm>
            <a:off x="7733408" y="467406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4E65EB-4E23-4F60-A0EB-1C136F0CFC94}"/>
              </a:ext>
            </a:extLst>
          </p:cNvPr>
          <p:cNvSpPr txBox="1"/>
          <p:nvPr/>
        </p:nvSpPr>
        <p:spPr>
          <a:xfrm>
            <a:off x="7185528" y="3951526"/>
            <a:ext cx="13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 err="1">
                <a:solidFill>
                  <a:srgbClr val="FF0000"/>
                </a:solidFill>
              </a:rPr>
              <a:t>isExceeded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7D94A5-AFCB-4466-B17C-D16A36668B5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876595" y="3449578"/>
            <a:ext cx="6923" cy="50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Zeng</dc:creator>
  <cp:lastModifiedBy>Hao Zeng</cp:lastModifiedBy>
  <cp:revision>2</cp:revision>
  <dcterms:created xsi:type="dcterms:W3CDTF">2018-10-17T14:55:35Z</dcterms:created>
  <dcterms:modified xsi:type="dcterms:W3CDTF">2018-10-17T14:59:58Z</dcterms:modified>
</cp:coreProperties>
</file>