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85"/>
  </p:normalViewPr>
  <p:slideViewPr>
    <p:cSldViewPr showGuides="1">
      <p:cViewPr varScale="1">
        <p:scale>
          <a:sx n="134" d="100"/>
          <a:sy n="134" d="100"/>
        </p:scale>
        <p:origin x="9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0356A-F3BE-6B46-8C02-810BB08E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7" y="1257300"/>
            <a:ext cx="84529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Yeo Su Yia, Denise</cp:lastModifiedBy>
  <cp:revision>71</cp:revision>
  <dcterms:created xsi:type="dcterms:W3CDTF">2016-07-22T14:33:02Z</dcterms:created>
  <dcterms:modified xsi:type="dcterms:W3CDTF">2018-11-11T13:21:50Z</dcterms:modified>
</cp:coreProperties>
</file>