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94623"/>
  </p:normalViewPr>
  <p:slideViewPr>
    <p:cSldViewPr showGuides="1">
      <p:cViewPr varScale="1">
        <p:scale>
          <a:sx n="134" d="100"/>
          <a:sy n="134" d="100"/>
        </p:scale>
        <p:origin x="122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CBA285-0640-5E4A-AF09-6F7C7CB8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4" y="282575"/>
            <a:ext cx="7610232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Su Yia, Denise</cp:lastModifiedBy>
  <cp:revision>84</cp:revision>
  <dcterms:created xsi:type="dcterms:W3CDTF">2016-07-22T14:33:02Z</dcterms:created>
  <dcterms:modified xsi:type="dcterms:W3CDTF">2018-11-11T14:24:03Z</dcterms:modified>
</cp:coreProperties>
</file>