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85"/>
  </p:normalViewPr>
  <p:slideViewPr>
    <p:cSldViewPr showGuides="1">
      <p:cViewPr varScale="1">
        <p:scale>
          <a:sx n="134" d="100"/>
          <a:sy n="134" d="100"/>
        </p:scale>
        <p:origin x="96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EB87EB-9999-3A4A-9374-8FB11D40A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79" y="1193800"/>
            <a:ext cx="7102642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2018-11-11T08:59:16Z</dcterms:modified>
</cp:coreProperties>
</file>