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F03607-FD69-3943-BF6D-59A30CA84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82" y="608481"/>
            <a:ext cx="8340835" cy="564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Yeo Su Yia, Denise</cp:lastModifiedBy>
  <cp:revision>37</cp:revision>
  <dcterms:created xsi:type="dcterms:W3CDTF">2017-07-27T00:35:51Z</dcterms:created>
  <dcterms:modified xsi:type="dcterms:W3CDTF">2018-11-12T15:26:22Z</dcterms:modified>
</cp:coreProperties>
</file>