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45DBD0-5195-AF4E-99B7-48D96F9AE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32" y="1432253"/>
            <a:ext cx="6961135" cy="39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Yeo Su Yia, Denise</cp:lastModifiedBy>
  <cp:revision>26</cp:revision>
  <dcterms:created xsi:type="dcterms:W3CDTF">2017-07-27T00:35:51Z</dcterms:created>
  <dcterms:modified xsi:type="dcterms:W3CDTF">2018-11-12T15:17:03Z</dcterms:modified>
</cp:coreProperties>
</file>