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BE4BF-0B61-1B48-B642-13F15515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17" y="838886"/>
            <a:ext cx="8067566" cy="51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Yeo Su Yia, Denise</cp:lastModifiedBy>
  <cp:revision>39</cp:revision>
  <dcterms:created xsi:type="dcterms:W3CDTF">2017-07-27T00:35:51Z</dcterms:created>
  <dcterms:modified xsi:type="dcterms:W3CDTF">2018-11-12T15:29:08Z</dcterms:modified>
</cp:coreProperties>
</file>