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87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>
            <a:extLst>
              <a:ext uri="{FF2B5EF4-FFF2-40B4-BE49-F238E27FC236}">
                <a16:creationId xmlns:a16="http://schemas.microsoft.com/office/drawing/2014/main" id="{DA10072E-61F1-4C3F-953D-FD09392F5363}"/>
              </a:ext>
            </a:extLst>
          </p:cNvPr>
          <p:cNvSpPr/>
          <p:nvPr/>
        </p:nvSpPr>
        <p:spPr>
          <a:xfrm>
            <a:off x="1600201" y="980986"/>
            <a:ext cx="2434188" cy="83819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:LogicManager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Model = model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AddressBookParser = addressBookParser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4CDB26-940F-43CC-A3AF-BDAF56299D73}"/>
              </a:ext>
            </a:extLst>
          </p:cNvPr>
          <p:cNvCxnSpPr>
            <a:cxnSpLocks/>
          </p:cNvCxnSpPr>
          <p:nvPr/>
        </p:nvCxnSpPr>
        <p:spPr>
          <a:xfrm>
            <a:off x="1600201" y="1295400"/>
            <a:ext cx="2434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8ABD0A8-421D-439D-AF3F-1000B9189F6C}"/>
              </a:ext>
            </a:extLst>
          </p:cNvPr>
          <p:cNvSpPr/>
          <p:nvPr/>
        </p:nvSpPr>
        <p:spPr>
          <a:xfrm>
            <a:off x="4724400" y="1133384"/>
            <a:ext cx="2320239" cy="533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:AddressBookParser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30770B-DB7A-40FA-838D-585297413286}"/>
              </a:ext>
            </a:extLst>
          </p:cNvPr>
          <p:cNvCxnSpPr>
            <a:cxnSpLocks/>
          </p:cNvCxnSpPr>
          <p:nvPr/>
        </p:nvCxnSpPr>
        <p:spPr>
          <a:xfrm>
            <a:off x="4729061" y="1447800"/>
            <a:ext cx="232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8">
            <a:extLst>
              <a:ext uri="{FF2B5EF4-FFF2-40B4-BE49-F238E27FC236}">
                <a16:creationId xmlns:a16="http://schemas.microsoft.com/office/drawing/2014/main" id="{0E8D4C84-6BA5-42B8-9CDF-EFB30005B412}"/>
              </a:ext>
            </a:extLst>
          </p:cNvPr>
          <p:cNvSpPr/>
          <p:nvPr/>
        </p:nvSpPr>
        <p:spPr>
          <a:xfrm>
            <a:off x="4729061" y="2418055"/>
            <a:ext cx="2814739" cy="533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SG" sz="1050" u="sng" dirty="0" err="1">
                <a:solidFill>
                  <a:schemeClr val="tx2">
                    <a:lumMod val="75000"/>
                  </a:schemeClr>
                </a:solidFill>
              </a:rPr>
              <a:t>LoginUserIdPasswordRoleCommandParser</a:t>
            </a:r>
            <a:endParaRPr lang="en-SG" sz="1050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02ED79-EFDC-486E-A2C9-57C6FCBA3263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721441" y="2684754"/>
            <a:ext cx="28223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F0F55392-EF66-47F8-9B29-124D06C3168E}"/>
              </a:ext>
            </a:extLst>
          </p:cNvPr>
          <p:cNvSpPr/>
          <p:nvPr/>
        </p:nvSpPr>
        <p:spPr>
          <a:xfrm>
            <a:off x="742206" y="2133596"/>
            <a:ext cx="3672734" cy="1087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:LoginUserIdPasswordRoleCommand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UserIdContainsKeywordsPredicate = idPredicate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UserPasswordContainsKeywordsPredicate = passwordPredicate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UserRoleContainsKeywordsPredicate = rolePredicate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2A2A7D-47B7-42D7-9A0D-D5D5CB4473B0}"/>
              </a:ext>
            </a:extLst>
          </p:cNvPr>
          <p:cNvCxnSpPr>
            <a:cxnSpLocks/>
          </p:cNvCxnSpPr>
          <p:nvPr/>
        </p:nvCxnSpPr>
        <p:spPr>
          <a:xfrm>
            <a:off x="742206" y="2514600"/>
            <a:ext cx="3672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8F3418-DDFD-4D79-9F10-222356719095}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>
            <a:off x="4034389" y="1400084"/>
            <a:ext cx="690011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EF9E7A-7837-4534-BFA4-69292AC0561C}"/>
              </a:ext>
            </a:extLst>
          </p:cNvPr>
          <p:cNvCxnSpPr>
            <a:cxnSpLocks/>
            <a:stCxn id="69" idx="1"/>
            <a:endCxn id="72" idx="3"/>
          </p:cNvCxnSpPr>
          <p:nvPr/>
        </p:nvCxnSpPr>
        <p:spPr>
          <a:xfrm flipH="1" flipV="1">
            <a:off x="4414940" y="2677169"/>
            <a:ext cx="314121" cy="758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12617D-528A-4A19-9387-327BDBA5553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136431" y="1666783"/>
            <a:ext cx="0" cy="7512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8">
            <a:extLst>
              <a:ext uri="{FF2B5EF4-FFF2-40B4-BE49-F238E27FC236}">
                <a16:creationId xmlns:a16="http://schemas.microsoft.com/office/drawing/2014/main" id="{3B744DEA-D3FC-4716-B443-DA95F45B2C95}"/>
              </a:ext>
            </a:extLst>
          </p:cNvPr>
          <p:cNvSpPr/>
          <p:nvPr/>
        </p:nvSpPr>
        <p:spPr>
          <a:xfrm>
            <a:off x="3276600" y="3479857"/>
            <a:ext cx="2133599" cy="1366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:LoginManager</a:t>
            </a:r>
          </a:p>
          <a:p>
            <a:pPr algn="ctr"/>
            <a:endParaRPr lang="en-SG" sz="1050" u="sng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isCurrentlyCreatingAccount = false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isCurrentlyTesting= false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isLoginSuccessful = false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isMember = false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isPresident = false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isTreasurer = false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FA56143-F99A-4958-8B86-8A28C10DF938}"/>
              </a:ext>
            </a:extLst>
          </p:cNvPr>
          <p:cNvCxnSpPr>
            <a:cxnSpLocks/>
          </p:cNvCxnSpPr>
          <p:nvPr/>
        </p:nvCxnSpPr>
        <p:spPr>
          <a:xfrm>
            <a:off x="3276600" y="3736382"/>
            <a:ext cx="2133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733A4B-B025-4349-874B-D054F5FBCA9C}"/>
              </a:ext>
            </a:extLst>
          </p:cNvPr>
          <p:cNvCxnSpPr>
            <a:cxnSpLocks/>
          </p:cNvCxnSpPr>
          <p:nvPr/>
        </p:nvCxnSpPr>
        <p:spPr>
          <a:xfrm flipV="1">
            <a:off x="3962400" y="3225739"/>
            <a:ext cx="0" cy="26928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tan</cp:lastModifiedBy>
  <cp:revision>69</cp:revision>
  <dcterms:created xsi:type="dcterms:W3CDTF">2016-07-22T14:33:02Z</dcterms:created>
  <dcterms:modified xsi:type="dcterms:W3CDTF">2018-11-04T14:49:15Z</dcterms:modified>
</cp:coreProperties>
</file>