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1195" y="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>
            <a:extLst>
              <a:ext uri="{FF2B5EF4-FFF2-40B4-BE49-F238E27FC236}">
                <a16:creationId xmlns:a16="http://schemas.microsoft.com/office/drawing/2014/main" id="{DA10072E-61F1-4C3F-953D-FD09392F5363}"/>
              </a:ext>
            </a:extLst>
          </p:cNvPr>
          <p:cNvSpPr/>
          <p:nvPr/>
        </p:nvSpPr>
        <p:spPr>
          <a:xfrm>
            <a:off x="1489761" y="1133384"/>
            <a:ext cx="2320239" cy="5333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u="sng" dirty="0">
                <a:solidFill>
                  <a:schemeClr val="tx2">
                    <a:lumMod val="75000"/>
                  </a:schemeClr>
                </a:solidFill>
              </a:rPr>
              <a:t>:StorageManager</a:t>
            </a:r>
          </a:p>
          <a:p>
            <a:pPr algn="ctr"/>
            <a:endParaRPr lang="en-SG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LoginBookStorage = loginBookStorage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4CDB26-940F-43CC-A3AF-BDAF56299D73}"/>
              </a:ext>
            </a:extLst>
          </p:cNvPr>
          <p:cNvCxnSpPr>
            <a:cxnSpLocks/>
            <a:stCxn id="41" idx="1"/>
            <a:endCxn id="41" idx="3"/>
          </p:cNvCxnSpPr>
          <p:nvPr/>
        </p:nvCxnSpPr>
        <p:spPr>
          <a:xfrm>
            <a:off x="1489761" y="1400084"/>
            <a:ext cx="232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8">
            <a:extLst>
              <a:ext uri="{FF2B5EF4-FFF2-40B4-BE49-F238E27FC236}">
                <a16:creationId xmlns:a16="http://schemas.microsoft.com/office/drawing/2014/main" id="{38ABD0A8-421D-439D-AF3F-1000B9189F6C}"/>
              </a:ext>
            </a:extLst>
          </p:cNvPr>
          <p:cNvSpPr/>
          <p:nvPr/>
        </p:nvSpPr>
        <p:spPr>
          <a:xfrm>
            <a:off x="4724400" y="1133384"/>
            <a:ext cx="2320239" cy="533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u="sng" dirty="0">
                <a:solidFill>
                  <a:schemeClr val="tx2">
                    <a:lumMod val="75000"/>
                  </a:schemeClr>
                </a:solidFill>
              </a:rPr>
              <a:t>:XmlLoginBookStorage</a:t>
            </a:r>
          </a:p>
          <a:p>
            <a:pPr algn="ctr"/>
            <a:endParaRPr lang="en-SG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Path = loginFilePath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30770B-DB7A-40FA-838D-585297413286}"/>
              </a:ext>
            </a:extLst>
          </p:cNvPr>
          <p:cNvCxnSpPr>
            <a:cxnSpLocks/>
            <a:stCxn id="67" idx="1"/>
            <a:endCxn id="67" idx="3"/>
          </p:cNvCxnSpPr>
          <p:nvPr/>
        </p:nvCxnSpPr>
        <p:spPr>
          <a:xfrm>
            <a:off x="4724400" y="1400084"/>
            <a:ext cx="232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8">
            <a:extLst>
              <a:ext uri="{FF2B5EF4-FFF2-40B4-BE49-F238E27FC236}">
                <a16:creationId xmlns:a16="http://schemas.microsoft.com/office/drawing/2014/main" id="{0E8D4C84-6BA5-42B8-9CDF-EFB30005B412}"/>
              </a:ext>
            </a:extLst>
          </p:cNvPr>
          <p:cNvSpPr/>
          <p:nvPr/>
        </p:nvSpPr>
        <p:spPr>
          <a:xfrm>
            <a:off x="4729061" y="2418055"/>
            <a:ext cx="2320239" cy="533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u="sng" dirty="0">
                <a:solidFill>
                  <a:schemeClr val="tx2">
                    <a:lumMod val="75000"/>
                  </a:schemeClr>
                </a:solidFill>
              </a:rPr>
              <a:t>:XmlSerializableLoginBook</a:t>
            </a:r>
          </a:p>
          <a:p>
            <a:pPr algn="ctr"/>
            <a:endParaRPr lang="en-SG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List&lt;XmlAccount&gt; = accounts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802ED79-EFDC-486E-A2C9-57C6FCBA3263}"/>
              </a:ext>
            </a:extLst>
          </p:cNvPr>
          <p:cNvCxnSpPr>
            <a:cxnSpLocks/>
          </p:cNvCxnSpPr>
          <p:nvPr/>
        </p:nvCxnSpPr>
        <p:spPr>
          <a:xfrm>
            <a:off x="4721441" y="2684754"/>
            <a:ext cx="232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8">
            <a:extLst>
              <a:ext uri="{FF2B5EF4-FFF2-40B4-BE49-F238E27FC236}">
                <a16:creationId xmlns:a16="http://schemas.microsoft.com/office/drawing/2014/main" id="{F0F55392-EF66-47F8-9B29-124D06C3168E}"/>
              </a:ext>
            </a:extLst>
          </p:cNvPr>
          <p:cNvSpPr/>
          <p:nvPr/>
        </p:nvSpPr>
        <p:spPr>
          <a:xfrm>
            <a:off x="1489761" y="2265657"/>
            <a:ext cx="2320239" cy="8381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u="sng" dirty="0">
                <a:solidFill>
                  <a:schemeClr val="tx2">
                    <a:lumMod val="75000"/>
                  </a:schemeClr>
                </a:solidFill>
              </a:rPr>
              <a:t>:XmlAccount</a:t>
            </a:r>
          </a:p>
          <a:p>
            <a:pPr algn="ctr"/>
            <a:endParaRPr lang="en-SG" sz="105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userId = “A1234567M”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userPassword = “zaq1xsw2cde3”</a:t>
            </a:r>
          </a:p>
          <a:p>
            <a:pPr algn="ctr"/>
            <a:r>
              <a:rPr lang="en-SG" sz="1050" dirty="0">
                <a:solidFill>
                  <a:schemeClr val="tx2">
                    <a:lumMod val="75000"/>
                  </a:schemeClr>
                </a:solidFill>
              </a:rPr>
              <a:t>userRole = “president”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2A2A7D-47B7-42D7-9A0D-D5D5CB4473B0}"/>
              </a:ext>
            </a:extLst>
          </p:cNvPr>
          <p:cNvCxnSpPr>
            <a:cxnSpLocks/>
          </p:cNvCxnSpPr>
          <p:nvPr/>
        </p:nvCxnSpPr>
        <p:spPr>
          <a:xfrm>
            <a:off x="1489761" y="2570456"/>
            <a:ext cx="2320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68F3418-DDFD-4D79-9F10-222356719095}"/>
              </a:ext>
            </a:extLst>
          </p:cNvPr>
          <p:cNvCxnSpPr>
            <a:cxnSpLocks/>
            <a:stCxn id="41" idx="3"/>
            <a:endCxn id="67" idx="1"/>
          </p:cNvCxnSpPr>
          <p:nvPr/>
        </p:nvCxnSpPr>
        <p:spPr>
          <a:xfrm>
            <a:off x="3810000" y="1400084"/>
            <a:ext cx="9144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1EF9E7A-7837-4534-BFA4-69292AC0561C}"/>
              </a:ext>
            </a:extLst>
          </p:cNvPr>
          <p:cNvCxnSpPr>
            <a:cxnSpLocks/>
            <a:stCxn id="69" idx="1"/>
            <a:endCxn id="72" idx="3"/>
          </p:cNvCxnSpPr>
          <p:nvPr/>
        </p:nvCxnSpPr>
        <p:spPr>
          <a:xfrm flipH="1">
            <a:off x="3810000" y="2684755"/>
            <a:ext cx="919061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12617D-528A-4A19-9387-327BDBA55537}"/>
              </a:ext>
            </a:extLst>
          </p:cNvPr>
          <p:cNvCxnSpPr>
            <a:cxnSpLocks/>
            <a:stCxn id="69" idx="0"/>
            <a:endCxn id="67" idx="2"/>
          </p:cNvCxnSpPr>
          <p:nvPr/>
        </p:nvCxnSpPr>
        <p:spPr>
          <a:xfrm flipH="1" flipV="1">
            <a:off x="5884520" y="1666783"/>
            <a:ext cx="4661" cy="751272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35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melvin tan</cp:lastModifiedBy>
  <cp:revision>65</cp:revision>
  <dcterms:created xsi:type="dcterms:W3CDTF">2016-07-22T14:33:02Z</dcterms:created>
  <dcterms:modified xsi:type="dcterms:W3CDTF">2018-11-04T14:25:36Z</dcterms:modified>
</cp:coreProperties>
</file>