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3132" y="13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Elbow Connector 122"/>
          <p:cNvCxnSpPr>
            <a:cxnSpLocks/>
          </p:cNvCxnSpPr>
          <p:nvPr/>
        </p:nvCxnSpPr>
        <p:spPr>
          <a:xfrm>
            <a:off x="180080" y="1696177"/>
            <a:ext cx="944094" cy="802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90D7A59-D6E5-4B90-82A7-62C927DC8F44}"/>
              </a:ext>
            </a:extLst>
          </p:cNvPr>
          <p:cNvGrpSpPr/>
          <p:nvPr/>
        </p:nvGrpSpPr>
        <p:grpSpPr>
          <a:xfrm>
            <a:off x="-894657" y="-66376"/>
            <a:ext cx="11056116" cy="8981776"/>
            <a:chOff x="-719871" y="212153"/>
            <a:chExt cx="11056116" cy="8981776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34C7FF14-5AFC-4C81-9EDC-5E211FCE9844}"/>
                </a:ext>
              </a:extLst>
            </p:cNvPr>
            <p:cNvGrpSpPr/>
            <p:nvPr/>
          </p:nvGrpSpPr>
          <p:grpSpPr>
            <a:xfrm>
              <a:off x="-719871" y="212153"/>
              <a:ext cx="11056116" cy="8981776"/>
              <a:chOff x="-1117546" y="314624"/>
              <a:chExt cx="11056116" cy="8981776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4F9FBB59-977A-4BDB-8B99-108465E3A864}"/>
                  </a:ext>
                </a:extLst>
              </p:cNvPr>
              <p:cNvGrpSpPr/>
              <p:nvPr/>
            </p:nvGrpSpPr>
            <p:grpSpPr>
              <a:xfrm>
                <a:off x="-1117546" y="314624"/>
                <a:ext cx="11056116" cy="8981776"/>
                <a:chOff x="-1117546" y="462390"/>
                <a:chExt cx="11056116" cy="8981776"/>
              </a:xfrm>
            </p:grpSpPr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C43FF1E8-1CB0-4823-88C6-34021CEC025C}"/>
                    </a:ext>
                  </a:extLst>
                </p:cNvPr>
                <p:cNvGrpSpPr/>
                <p:nvPr/>
              </p:nvGrpSpPr>
              <p:grpSpPr>
                <a:xfrm>
                  <a:off x="-1117546" y="462390"/>
                  <a:ext cx="11056116" cy="8981776"/>
                  <a:chOff x="-1193746" y="283719"/>
                  <a:chExt cx="11056116" cy="8981776"/>
                </a:xfrm>
              </p:grpSpPr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A972B195-E9A9-4389-A322-9ECD6013BD6F}"/>
                      </a:ext>
                    </a:extLst>
                  </p:cNvPr>
                  <p:cNvGrpSpPr/>
                  <p:nvPr/>
                </p:nvGrpSpPr>
                <p:grpSpPr>
                  <a:xfrm>
                    <a:off x="-1193746" y="283719"/>
                    <a:ext cx="11056116" cy="8981776"/>
                    <a:chOff x="-1303544" y="350344"/>
                    <a:chExt cx="11056116" cy="8981776"/>
                  </a:xfrm>
                </p:grpSpPr>
                <p:sp>
                  <p:nvSpPr>
                    <p:cNvPr id="118" name="Rectangle 65"/>
                    <p:cNvSpPr/>
                    <p:nvPr/>
                  </p:nvSpPr>
                  <p:spPr>
                    <a:xfrm>
                      <a:off x="-1303544" y="350344"/>
                      <a:ext cx="11056116" cy="8981776"/>
                    </a:xfrm>
                    <a:prstGeom prst="roundRect">
                      <a:avLst>
                        <a:gd name="adj" fmla="val 3484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9050">
                      <a:noFill/>
                    </a:ln>
                    <a:effectLst/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200" b="1" dirty="0">
                          <a:solidFill>
                            <a:srgbClr val="7030A0"/>
                          </a:solidFill>
                        </a:rPr>
                        <a:t>Model</a:t>
                      </a:r>
                      <a:endParaRPr lang="en-SG" sz="1200" b="1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grpSp>
                  <p:nvGrpSpPr>
                    <p:cNvPr id="259" name="Group 258">
                      <a:extLst>
                        <a:ext uri="{FF2B5EF4-FFF2-40B4-BE49-F238E27FC236}">
                          <a16:creationId xmlns:a16="http://schemas.microsoft.com/office/drawing/2014/main" id="{FFCE205E-136E-4C25-9B5C-A81E4408CD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9109" y="659636"/>
                      <a:ext cx="7886009" cy="7072285"/>
                      <a:chOff x="329109" y="659636"/>
                      <a:chExt cx="7886009" cy="7072285"/>
                    </a:xfrm>
                  </p:grpSpPr>
                  <p:sp>
                    <p:nvSpPr>
                      <p:cNvPr id="2" name="Rectangle 8"/>
                      <p:cNvSpPr/>
                      <p:nvPr/>
                    </p:nvSpPr>
                    <p:spPr>
                      <a:xfrm>
                        <a:off x="2660495" y="1916855"/>
                        <a:ext cx="1319074" cy="186768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chemeClr val="bg1"/>
                            </a:solidFill>
                          </a:rPr>
                          <a:t>UserPref</a:t>
                        </a:r>
                        <a:endParaRPr lang="en-SG" sz="105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cxnSp>
                    <p:nvCxnSpPr>
                      <p:cNvPr id="107" name="Elbow Connector 106"/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3616848" y="257523"/>
                        <a:ext cx="1272400" cy="4459404"/>
                      </a:xfrm>
                      <a:prstGeom prst="bentConnector3">
                        <a:avLst>
                          <a:gd name="adj1" fmla="val 37290"/>
                        </a:avLst>
                      </a:prstGeom>
                      <a:ln w="19050">
                        <a:solidFill>
                          <a:srgbClr val="7030A0"/>
                        </a:solidFill>
                        <a:prstDash val="solid"/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119" name="Rectangle 62"/>
                      <p:cNvSpPr/>
                      <p:nvPr/>
                    </p:nvSpPr>
                    <p:spPr>
                      <a:xfrm rot="16200000">
                        <a:off x="750737" y="1522488"/>
                        <a:ext cx="1093635" cy="346760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bg1"/>
                            </a:solidFill>
                          </a:rPr>
                          <a:t>&lt;&lt;interface&gt;&gt;</a:t>
                        </a:r>
                      </a:p>
                      <a:p>
                        <a:pPr algn="ctr"/>
                        <a:r>
                          <a:rPr lang="en-US" sz="1050" dirty="0">
                            <a:solidFill>
                              <a:schemeClr val="bg1"/>
                            </a:solidFill>
                          </a:rPr>
                          <a:t>Model</a:t>
                        </a:r>
                        <a:endParaRPr lang="en-SG" sz="105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20" name="Isosceles Triangle 102"/>
                      <p:cNvSpPr/>
                      <p:nvPr/>
                    </p:nvSpPr>
                    <p:spPr>
                      <a:xfrm rot="16200000">
                        <a:off x="1421445" y="1613577"/>
                        <a:ext cx="270504" cy="175523"/>
                      </a:xfrm>
                      <a:prstGeom prst="triangle">
                        <a:avLst/>
                      </a:prstGeom>
                      <a:solidFill>
                        <a:srgbClr val="7030A0"/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sz="1050"/>
                      </a:p>
                    </p:txBody>
                  </p:sp>
                  <p:cxnSp>
                    <p:nvCxnSpPr>
                      <p:cNvPr id="58" name="Straight Arrow Connector 57"/>
                      <p:cNvCxnSpPr>
                        <a:cxnSpLocks/>
                        <a:stCxn id="42" idx="3"/>
                      </p:cNvCxnSpPr>
                      <p:nvPr/>
                    </p:nvCxnSpPr>
                    <p:spPr>
                      <a:xfrm>
                        <a:off x="2410019" y="1934674"/>
                        <a:ext cx="23604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21" name="Straight Connector 20"/>
                      <p:cNvCxnSpPr>
                        <a:cxnSpLocks/>
                        <a:stCxn id="120" idx="3"/>
                      </p:cNvCxnSpPr>
                      <p:nvPr/>
                    </p:nvCxnSpPr>
                    <p:spPr>
                      <a:xfrm flipV="1">
                        <a:off x="1644459" y="1701338"/>
                        <a:ext cx="216105" cy="1"/>
                      </a:xfrm>
                      <a:prstGeom prst="line">
                        <a:avLst/>
                      </a:prstGeom>
                      <a:ln w="19050">
                        <a:solidFill>
                          <a:srgbClr val="7030A0"/>
                        </a:solidFill>
                        <a:prstDash val="sysDot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42" name="Flowchart: Decision 96"/>
                      <p:cNvSpPr/>
                      <p:nvPr/>
                    </p:nvSpPr>
                    <p:spPr>
                      <a:xfrm>
                        <a:off x="2173971" y="1847984"/>
                        <a:ext cx="236048" cy="173380"/>
                      </a:xfrm>
                      <a:prstGeom prst="flowChartDecision">
                        <a:avLst/>
                      </a:prstGeom>
                      <a:noFill/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sp>
                    <p:nvSpPr>
                      <p:cNvPr id="46" name="Rectangle 8"/>
                      <p:cNvSpPr/>
                      <p:nvPr/>
                    </p:nvSpPr>
                    <p:spPr>
                      <a:xfrm>
                        <a:off x="2619815" y="1507448"/>
                        <a:ext cx="1490560" cy="334856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VersionedAddressBook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47" name="Straight Arrow Connector 46"/>
                      <p:cNvCxnSpPr>
                        <a:cxnSpLocks/>
                        <a:stCxn id="48" idx="3"/>
                        <a:endCxn id="46" idx="1"/>
                      </p:cNvCxnSpPr>
                      <p:nvPr/>
                    </p:nvCxnSpPr>
                    <p:spPr>
                      <a:xfrm>
                        <a:off x="2418895" y="1664319"/>
                        <a:ext cx="200920" cy="10557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48" name="Flowchart: Decision 96"/>
                      <p:cNvSpPr/>
                      <p:nvPr/>
                    </p:nvSpPr>
                    <p:spPr>
                      <a:xfrm>
                        <a:off x="2182847" y="1577629"/>
                        <a:ext cx="236048" cy="173380"/>
                      </a:xfrm>
                      <a:prstGeom prst="flowChartDecision">
                        <a:avLst/>
                      </a:prstGeom>
                      <a:noFill/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sp>
                    <p:nvSpPr>
                      <p:cNvPr id="49" name="Rectangle 8"/>
                      <p:cNvSpPr/>
                      <p:nvPr/>
                    </p:nvSpPr>
                    <p:spPr>
                      <a:xfrm>
                        <a:off x="4487185" y="1507448"/>
                        <a:ext cx="1156969" cy="346760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UniquePersonList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51" name="Flowchart: Decision 96"/>
                      <p:cNvSpPr/>
                      <p:nvPr/>
                    </p:nvSpPr>
                    <p:spPr>
                      <a:xfrm>
                        <a:off x="4119507" y="1581818"/>
                        <a:ext cx="236048" cy="173380"/>
                      </a:xfrm>
                      <a:prstGeom prst="flowChartDecision">
                        <a:avLst/>
                      </a:prstGeom>
                      <a:solidFill>
                        <a:srgbClr val="7030A0"/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sp>
                    <p:nvSpPr>
                      <p:cNvPr id="62" name="Rectangle 8"/>
                      <p:cNvSpPr/>
                      <p:nvPr/>
                    </p:nvSpPr>
                    <p:spPr>
                      <a:xfrm>
                        <a:off x="6108212" y="1519352"/>
                        <a:ext cx="708186" cy="346760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Person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63" name="Flowchart: Decision 96"/>
                      <p:cNvSpPr/>
                      <p:nvPr/>
                    </p:nvSpPr>
                    <p:spPr>
                      <a:xfrm>
                        <a:off x="5653286" y="1602962"/>
                        <a:ext cx="236048" cy="173380"/>
                      </a:xfrm>
                      <a:prstGeom prst="flowChartDecision">
                        <a:avLst/>
                      </a:prstGeom>
                      <a:noFill/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cxnSp>
                    <p:nvCxnSpPr>
                      <p:cNvPr id="64" name="Elbow Connector 63"/>
                      <p:cNvCxnSpPr>
                        <a:cxnSpLocks/>
                        <a:stCxn id="63" idx="3"/>
                        <a:endCxn id="62" idx="1"/>
                      </p:cNvCxnSpPr>
                      <p:nvPr/>
                    </p:nvCxnSpPr>
                    <p:spPr>
                      <a:xfrm>
                        <a:off x="5889334" y="1689652"/>
                        <a:ext cx="218878" cy="3080"/>
                      </a:xfrm>
                      <a:prstGeom prst="bentConnector3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76" name="Rectangle 8"/>
                      <p:cNvSpPr/>
                      <p:nvPr/>
                    </p:nvSpPr>
                    <p:spPr>
                      <a:xfrm>
                        <a:off x="7506932" y="1225524"/>
                        <a:ext cx="708186" cy="285783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Name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78" name="Flowchart: Decision 96"/>
                      <p:cNvSpPr/>
                      <p:nvPr/>
                    </p:nvSpPr>
                    <p:spPr>
                      <a:xfrm>
                        <a:off x="6836482" y="1609487"/>
                        <a:ext cx="236048" cy="173380"/>
                      </a:xfrm>
                      <a:prstGeom prst="flowChartDecision">
                        <a:avLst/>
                      </a:prstGeom>
                      <a:solidFill>
                        <a:srgbClr val="7030A0"/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cxnSp>
                    <p:nvCxnSpPr>
                      <p:cNvPr id="79" name="Elbow Connector 78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072530" y="1368107"/>
                        <a:ext cx="434402" cy="327761"/>
                      </a:xfrm>
                      <a:prstGeom prst="bentConnector3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80" name="Rectangle 8"/>
                      <p:cNvSpPr/>
                      <p:nvPr/>
                    </p:nvSpPr>
                    <p:spPr>
                      <a:xfrm>
                        <a:off x="7506932" y="1548502"/>
                        <a:ext cx="708186" cy="285783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Phone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81" name="Elbow Connector 80"/>
                      <p:cNvCxnSpPr>
                        <a:cxnSpLocks/>
                        <a:stCxn id="78" idx="3"/>
                        <a:endCxn id="80" idx="1"/>
                      </p:cNvCxnSpPr>
                      <p:nvPr/>
                    </p:nvCxnSpPr>
                    <p:spPr>
                      <a:xfrm flipV="1">
                        <a:off x="7072530" y="1691394"/>
                        <a:ext cx="434402" cy="4783"/>
                      </a:xfrm>
                      <a:prstGeom prst="bentConnector3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83" name="Rectangle 8"/>
                      <p:cNvSpPr/>
                      <p:nvPr/>
                    </p:nvSpPr>
                    <p:spPr>
                      <a:xfrm>
                        <a:off x="7506932" y="1871480"/>
                        <a:ext cx="708186" cy="285783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Email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84" name="Elbow Connector 83"/>
                      <p:cNvCxnSpPr>
                        <a:cxnSpLocks/>
                        <a:stCxn id="78" idx="3"/>
                        <a:endCxn id="83" idx="1"/>
                      </p:cNvCxnSpPr>
                      <p:nvPr/>
                    </p:nvCxnSpPr>
                    <p:spPr>
                      <a:xfrm>
                        <a:off x="7072530" y="1696177"/>
                        <a:ext cx="434402" cy="318195"/>
                      </a:xfrm>
                      <a:prstGeom prst="bentConnector3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85" name="Rectangle 8"/>
                      <p:cNvSpPr/>
                      <p:nvPr/>
                    </p:nvSpPr>
                    <p:spPr>
                      <a:xfrm>
                        <a:off x="7506932" y="2194457"/>
                        <a:ext cx="708186" cy="285783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Address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86" name="Elbow Connector 85"/>
                      <p:cNvCxnSpPr>
                        <a:cxnSpLocks/>
                        <a:stCxn id="78" idx="3"/>
                        <a:endCxn id="85" idx="1"/>
                      </p:cNvCxnSpPr>
                      <p:nvPr/>
                    </p:nvCxnSpPr>
                    <p:spPr>
                      <a:xfrm>
                        <a:off x="7072530" y="1696177"/>
                        <a:ext cx="434402" cy="641172"/>
                      </a:xfrm>
                      <a:prstGeom prst="bentConnector3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97" name="Elbow Connector 63"/>
                      <p:cNvCxnSpPr>
                        <a:cxnSpLocks/>
                        <a:stCxn id="99" idx="3"/>
                      </p:cNvCxnSpPr>
                      <p:nvPr/>
                    </p:nvCxnSpPr>
                    <p:spPr>
                      <a:xfrm rot="5400000">
                        <a:off x="3348146" y="1348845"/>
                        <a:ext cx="293825" cy="5938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9050">
                        <a:solidFill>
                          <a:srgbClr val="7030A0"/>
                        </a:solidFill>
                        <a:prstDash val="sysDot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99" name="Isosceles Triangle 102"/>
                      <p:cNvSpPr/>
                      <p:nvPr/>
                    </p:nvSpPr>
                    <p:spPr>
                      <a:xfrm rot="10800000" flipV="1">
                        <a:off x="3356834" y="1047840"/>
                        <a:ext cx="282387" cy="157062"/>
                      </a:xfrm>
                      <a:prstGeom prst="triangle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sz="1050" b="1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100" name="Rectangle 8"/>
                      <p:cNvSpPr/>
                      <p:nvPr/>
                    </p:nvSpPr>
                    <p:spPr>
                      <a:xfrm>
                        <a:off x="1055457" y="659636"/>
                        <a:ext cx="1443661" cy="364396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&lt;&lt;interface&gt;&gt;</a:t>
                        </a:r>
                        <a:br>
                          <a:rPr lang="en-US" sz="1050" dirty="0">
                            <a:solidFill>
                              <a:srgbClr val="7030A0"/>
                            </a:solidFill>
                          </a:rPr>
                        </a:br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ReadOnlyAddressBook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 rot="16200000">
                        <a:off x="6135935" y="2232663"/>
                        <a:ext cx="88101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filtered list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22" name="Rectangle 8"/>
                      <p:cNvSpPr/>
                      <p:nvPr/>
                    </p:nvSpPr>
                    <p:spPr>
                      <a:xfrm>
                        <a:off x="329109" y="3374767"/>
                        <a:ext cx="1066800" cy="346760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&lt;&lt;interface&gt;&gt;</a:t>
                        </a:r>
                        <a:br>
                          <a:rPr lang="en-US" sz="1050" dirty="0">
                            <a:solidFill>
                              <a:srgbClr val="7030A0"/>
                            </a:solidFill>
                          </a:rPr>
                        </a:br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ObservableList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124" name="Elbow Connector 122"/>
                      <p:cNvCxnSpPr>
                        <a:cxnSpLocks/>
                        <a:stCxn id="119" idx="1"/>
                        <a:endCxn id="122" idx="1"/>
                      </p:cNvCxnSpPr>
                      <p:nvPr/>
                    </p:nvCxnSpPr>
                    <p:spPr>
                      <a:xfrm rot="5400000">
                        <a:off x="160602" y="2411193"/>
                        <a:ext cx="1305461" cy="968446"/>
                      </a:xfrm>
                      <a:prstGeom prst="bentConnector4">
                        <a:avLst>
                          <a:gd name="adj1" fmla="val 57662"/>
                          <a:gd name="adj2" fmla="val 123605"/>
                        </a:avLst>
                      </a:prstGeom>
                      <a:ln w="19050">
                        <a:solidFill>
                          <a:srgbClr val="7030A0"/>
                        </a:solidFill>
                        <a:prstDash val="sysDot"/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4224514" y="1772765"/>
                        <a:ext cx="189257" cy="1786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1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61" name="TextBox 60"/>
                      <p:cNvSpPr txBox="1"/>
                      <p:nvPr/>
                    </p:nvSpPr>
                    <p:spPr>
                      <a:xfrm>
                        <a:off x="5929791" y="1759203"/>
                        <a:ext cx="189257" cy="1786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*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2367929" y="1418001"/>
                        <a:ext cx="170110" cy="1375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1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2347351" y="1780022"/>
                        <a:ext cx="189257" cy="1786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1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6244431" y="1866112"/>
                        <a:ext cx="189257" cy="1786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1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52" name="Rectangle 8">
                        <a:extLst>
                          <a:ext uri="{FF2B5EF4-FFF2-40B4-BE49-F238E27FC236}">
                            <a16:creationId xmlns:a16="http://schemas.microsoft.com/office/drawing/2014/main" id="{ABDCDBD2-131A-4B66-A2F2-43BBEE82C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06932" y="890103"/>
                        <a:ext cx="708186" cy="285783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Tag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53" name="Elbow Connector 78">
                        <a:extLst>
                          <a:ext uri="{FF2B5EF4-FFF2-40B4-BE49-F238E27FC236}">
                            <a16:creationId xmlns:a16="http://schemas.microsoft.com/office/drawing/2014/main" id="{B97967F8-618A-448B-81FD-CDFD4AF0EC64}"/>
                          </a:ext>
                        </a:extLst>
                      </p:cNvPr>
                      <p:cNvCxnSpPr>
                        <a:cxnSpLocks/>
                        <a:stCxn id="78" idx="3"/>
                        <a:endCxn id="52" idx="1"/>
                      </p:cNvCxnSpPr>
                      <p:nvPr/>
                    </p:nvCxnSpPr>
                    <p:spPr>
                      <a:xfrm flipV="1">
                        <a:off x="7072530" y="1032995"/>
                        <a:ext cx="434402" cy="663182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B3FA9D57-880F-49C4-AD0B-A64E30D6F4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76980" y="916380"/>
                        <a:ext cx="189257" cy="1786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*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55" name="Rectangle 8"/>
                      <p:cNvSpPr/>
                      <p:nvPr/>
                    </p:nvSpPr>
                    <p:spPr>
                      <a:xfrm>
                        <a:off x="2964716" y="659636"/>
                        <a:ext cx="1060683" cy="364396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AddressBook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60" name="Straight Arrow Connector 59"/>
                      <p:cNvCxnSpPr>
                        <a:cxnSpLocks/>
                        <a:stCxn id="51" idx="1"/>
                        <a:endCxn id="49" idx="1"/>
                      </p:cNvCxnSpPr>
                      <p:nvPr/>
                    </p:nvCxnSpPr>
                    <p:spPr>
                      <a:xfrm>
                        <a:off x="4119507" y="1668508"/>
                        <a:ext cx="367678" cy="1232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68" name="Isosceles Triangle 102"/>
                      <p:cNvSpPr/>
                      <p:nvPr/>
                    </p:nvSpPr>
                    <p:spPr>
                      <a:xfrm rot="16200000">
                        <a:off x="2463608" y="730444"/>
                        <a:ext cx="271014" cy="187417"/>
                      </a:xfrm>
                      <a:prstGeom prst="triangle">
                        <a:avLst>
                          <a:gd name="adj" fmla="val 44517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sz="1050"/>
                      </a:p>
                    </p:txBody>
                  </p:sp>
                  <p:cxnSp>
                    <p:nvCxnSpPr>
                      <p:cNvPr id="69" name="Elbow Connector 63"/>
                      <p:cNvCxnSpPr>
                        <a:cxnSpLocks/>
                        <a:stCxn id="68" idx="3"/>
                        <a:endCxn id="55" idx="1"/>
                      </p:cNvCxnSpPr>
                      <p:nvPr/>
                    </p:nvCxnSpPr>
                    <p:spPr>
                      <a:xfrm>
                        <a:off x="2692824" y="839013"/>
                        <a:ext cx="271892" cy="2821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9050">
                        <a:solidFill>
                          <a:srgbClr val="7030A0"/>
                        </a:solidFill>
                        <a:prstDash val="sysDot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9" name="Rectangle 62"/>
                      <p:cNvSpPr/>
                      <p:nvPr/>
                    </p:nvSpPr>
                    <p:spPr>
                      <a:xfrm rot="16200000">
                        <a:off x="-1170261" y="4385379"/>
                        <a:ext cx="6346324" cy="346760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chemeClr val="bg1"/>
                            </a:solidFill>
                          </a:rPr>
                          <a:t>ModelManager</a:t>
                        </a:r>
                        <a:endParaRPr lang="en-SG" sz="105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57" name="Group 256">
                      <a:extLst>
                        <a:ext uri="{FF2B5EF4-FFF2-40B4-BE49-F238E27FC236}">
                          <a16:creationId xmlns:a16="http://schemas.microsoft.com/office/drawing/2014/main" id="{F534169C-33DE-41C1-93C1-3A5E9CCAD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82847" y="2620728"/>
                      <a:ext cx="6155635" cy="1341559"/>
                      <a:chOff x="2182847" y="2620728"/>
                      <a:chExt cx="6155635" cy="1341559"/>
                    </a:xfrm>
                  </p:grpSpPr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797E99C8-7788-4037-8D90-4EC81F1CED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63313" y="3352712"/>
                        <a:ext cx="88101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filtered list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8973446F-9443-463F-8C7C-798B9AD24D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19009" y="3138513"/>
                        <a:ext cx="189257" cy="1786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1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71" name="Flowchart: Decision 96">
                        <a:extLst>
                          <a:ext uri="{FF2B5EF4-FFF2-40B4-BE49-F238E27FC236}">
                            <a16:creationId xmlns:a16="http://schemas.microsoft.com/office/drawing/2014/main" id="{96B85B47-4ABF-4A1F-AF84-D9089AC793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82847" y="2806193"/>
                        <a:ext cx="236048" cy="173380"/>
                      </a:xfrm>
                      <a:prstGeom prst="flowChartDecision">
                        <a:avLst/>
                      </a:prstGeom>
                      <a:noFill/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cxnSp>
                    <p:nvCxnSpPr>
                      <p:cNvPr id="72" name="Straight Arrow Connector 71">
                        <a:extLst>
                          <a:ext uri="{FF2B5EF4-FFF2-40B4-BE49-F238E27FC236}">
                            <a16:creationId xmlns:a16="http://schemas.microsoft.com/office/drawing/2014/main" id="{72551120-FDA0-495F-9056-3767ACBEA0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18895" y="2892883"/>
                        <a:ext cx="324997" cy="5397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77" name="Rectangle 8">
                        <a:extLst>
                          <a:ext uri="{FF2B5EF4-FFF2-40B4-BE49-F238E27FC236}">
                            <a16:creationId xmlns:a16="http://schemas.microsoft.com/office/drawing/2014/main" id="{208E5541-FDF5-4913-8C45-1703FF80A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3954" y="2742670"/>
                        <a:ext cx="1490560" cy="334856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VersionedLoginBook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DEA766C1-87CE-4879-8605-14E87A6F21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89927" y="2997561"/>
                        <a:ext cx="189257" cy="1786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1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87" name="Straight Arrow Connector 86">
                        <a:extLst>
                          <a:ext uri="{FF2B5EF4-FFF2-40B4-BE49-F238E27FC236}">
                            <a16:creationId xmlns:a16="http://schemas.microsoft.com/office/drawing/2014/main" id="{9E3BBED0-4985-449E-BAE1-ED65DC70FA6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428487" y="2910098"/>
                        <a:ext cx="250697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88" name="Flowchart: Decision 96">
                        <a:extLst>
                          <a:ext uri="{FF2B5EF4-FFF2-40B4-BE49-F238E27FC236}">
                            <a16:creationId xmlns:a16="http://schemas.microsoft.com/office/drawing/2014/main" id="{BE9BEE43-1DED-4980-ACD9-FC943FC36F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27167" y="2824181"/>
                        <a:ext cx="236048" cy="173380"/>
                      </a:xfrm>
                      <a:prstGeom prst="flowChartDecision">
                        <a:avLst/>
                      </a:prstGeom>
                      <a:solidFill>
                        <a:srgbClr val="7030A0"/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sp>
                    <p:nvSpPr>
                      <p:cNvPr id="89" name="Rectangle 8">
                        <a:extLst>
                          <a:ext uri="{FF2B5EF4-FFF2-40B4-BE49-F238E27FC236}">
                            <a16:creationId xmlns:a16="http://schemas.microsoft.com/office/drawing/2014/main" id="{1A7C413D-9C8F-49A9-9D21-5032021F7B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79184" y="2749210"/>
                        <a:ext cx="1156969" cy="346760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UniqueAccount</a:t>
                        </a:r>
                        <a:endParaRPr lang="en-US" sz="1050" dirty="0">
                          <a:solidFill>
                            <a:srgbClr val="7030A0"/>
                          </a:solidFill>
                        </a:endParaRPr>
                      </a:p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List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90" name="Flowchart: Decision 96">
                        <a:extLst>
                          <a:ext uri="{FF2B5EF4-FFF2-40B4-BE49-F238E27FC236}">
                            <a16:creationId xmlns:a16="http://schemas.microsoft.com/office/drawing/2014/main" id="{36FF33D8-420A-4FCA-B9D6-442ABFDEA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9624" y="2836559"/>
                        <a:ext cx="236048" cy="173380"/>
                      </a:xfrm>
                      <a:prstGeom prst="flowChartDecision">
                        <a:avLst/>
                      </a:prstGeom>
                      <a:noFill/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cxnSp>
                    <p:nvCxnSpPr>
                      <p:cNvPr id="91" name="Elbow Connector 63">
                        <a:extLst>
                          <a:ext uri="{FF2B5EF4-FFF2-40B4-BE49-F238E27FC236}">
                            <a16:creationId xmlns:a16="http://schemas.microsoft.com/office/drawing/2014/main" id="{E9C1CB01-5B81-40D5-9DEC-3E28C0DE2477}"/>
                          </a:ext>
                        </a:extLst>
                      </p:cNvPr>
                      <p:cNvCxnSpPr>
                        <a:cxnSpLocks/>
                        <a:stCxn id="90" idx="3"/>
                      </p:cNvCxnSpPr>
                      <p:nvPr/>
                    </p:nvCxnSpPr>
                    <p:spPr>
                      <a:xfrm>
                        <a:off x="6075672" y="2923249"/>
                        <a:ext cx="218878" cy="3080"/>
                      </a:xfrm>
                      <a:prstGeom prst="bentConnector3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F5EB3CFD-B411-468F-80E7-A061B51F89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16129" y="2992800"/>
                        <a:ext cx="189257" cy="1786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*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93" name="Rectangle 8">
                        <a:extLst>
                          <a:ext uri="{FF2B5EF4-FFF2-40B4-BE49-F238E27FC236}">
                            <a16:creationId xmlns:a16="http://schemas.microsoft.com/office/drawing/2014/main" id="{7EC4E4B7-9DA3-4FA0-B4BD-5C83445026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6469" y="2772137"/>
                        <a:ext cx="708186" cy="346760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Login</a:t>
                        </a:r>
                      </a:p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Details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94" name="Flowchart: Decision 96">
                        <a:extLst>
                          <a:ext uri="{FF2B5EF4-FFF2-40B4-BE49-F238E27FC236}">
                            <a16:creationId xmlns:a16="http://schemas.microsoft.com/office/drawing/2014/main" id="{FAA52FF0-A9E5-49B4-9D6E-07F229414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7200" y="2858827"/>
                        <a:ext cx="236048" cy="173380"/>
                      </a:xfrm>
                      <a:prstGeom prst="flowChartDecision">
                        <a:avLst/>
                      </a:prstGeom>
                      <a:solidFill>
                        <a:srgbClr val="7030A0"/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cxnSp>
                    <p:nvCxnSpPr>
                      <p:cNvPr id="95" name="Elbow Connector 78">
                        <a:extLst>
                          <a:ext uri="{FF2B5EF4-FFF2-40B4-BE49-F238E27FC236}">
                            <a16:creationId xmlns:a16="http://schemas.microsoft.com/office/drawing/2014/main" id="{48DEA5A8-AF14-48AB-80C2-DFC6B6253258}"/>
                          </a:ext>
                        </a:extLst>
                      </p:cNvPr>
                      <p:cNvCxnSpPr>
                        <a:cxnSpLocks/>
                        <a:endCxn id="96" idx="1"/>
                      </p:cNvCxnSpPr>
                      <p:nvPr/>
                    </p:nvCxnSpPr>
                    <p:spPr>
                      <a:xfrm flipV="1">
                        <a:off x="7260778" y="2763620"/>
                        <a:ext cx="369518" cy="181898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96" name="Rectangle 8">
                        <a:extLst>
                          <a:ext uri="{FF2B5EF4-FFF2-40B4-BE49-F238E27FC236}">
                            <a16:creationId xmlns:a16="http://schemas.microsoft.com/office/drawing/2014/main" id="{27AC559B-CBE8-4F50-8332-F4B77159CB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0296" y="2620728"/>
                        <a:ext cx="708186" cy="285783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UserId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98" name="Rectangle 8">
                        <a:extLst>
                          <a:ext uri="{FF2B5EF4-FFF2-40B4-BE49-F238E27FC236}">
                            <a16:creationId xmlns:a16="http://schemas.microsoft.com/office/drawing/2014/main" id="{4CF0505C-7E19-4123-8E24-55C089FD1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25698" y="3046999"/>
                        <a:ext cx="708186" cy="346760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User</a:t>
                        </a:r>
                      </a:p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Password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101" name="Elbow Connector 83">
                        <a:extLst>
                          <a:ext uri="{FF2B5EF4-FFF2-40B4-BE49-F238E27FC236}">
                            <a16:creationId xmlns:a16="http://schemas.microsoft.com/office/drawing/2014/main" id="{7B39F98F-B55C-4B15-AC29-B28043FB6ADC}"/>
                          </a:ext>
                        </a:extLst>
                      </p:cNvPr>
                      <p:cNvCxnSpPr>
                        <a:cxnSpLocks/>
                        <a:endCxn id="98" idx="1"/>
                      </p:cNvCxnSpPr>
                      <p:nvPr/>
                    </p:nvCxnSpPr>
                    <p:spPr>
                      <a:xfrm>
                        <a:off x="7225452" y="2948488"/>
                        <a:ext cx="400246" cy="271891"/>
                      </a:xfrm>
                      <a:prstGeom prst="bentConnector3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103" name="Elbow Connector 63">
                        <a:extLst>
                          <a:ext uri="{FF2B5EF4-FFF2-40B4-BE49-F238E27FC236}">
                            <a16:creationId xmlns:a16="http://schemas.microsoft.com/office/drawing/2014/main" id="{7E46E0B8-F55F-4904-A145-30AF5B5752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219531" y="3224885"/>
                        <a:ext cx="293825" cy="5938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9050">
                        <a:solidFill>
                          <a:srgbClr val="7030A0"/>
                        </a:solidFill>
                        <a:prstDash val="sysDot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104" name="Isosceles Triangle 102">
                        <a:extLst>
                          <a:ext uri="{FF2B5EF4-FFF2-40B4-BE49-F238E27FC236}">
                            <a16:creationId xmlns:a16="http://schemas.microsoft.com/office/drawing/2014/main" id="{4F85C52D-CE4A-4509-9F3B-0F067FE8AFE9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225497" y="3401628"/>
                        <a:ext cx="282387" cy="157062"/>
                      </a:xfrm>
                      <a:prstGeom prst="triangle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sz="1050" b="1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105" name="Rectangle 8">
                        <a:extLst>
                          <a:ext uri="{FF2B5EF4-FFF2-40B4-BE49-F238E27FC236}">
                            <a16:creationId xmlns:a16="http://schemas.microsoft.com/office/drawing/2014/main" id="{025A3FCA-D9C8-46B6-9976-3E38E0A2AA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3132" y="3583565"/>
                        <a:ext cx="1060683" cy="364396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LoginBook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06" name="Isosceles Triangle 102">
                        <a:extLst>
                          <a:ext uri="{FF2B5EF4-FFF2-40B4-BE49-F238E27FC236}">
                            <a16:creationId xmlns:a16="http://schemas.microsoft.com/office/drawing/2014/main" id="{A6122181-94AD-4C61-BAEB-134CB4D5B7F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131790" y="3672055"/>
                        <a:ext cx="271014" cy="187417"/>
                      </a:xfrm>
                      <a:prstGeom prst="triangle">
                        <a:avLst>
                          <a:gd name="adj" fmla="val 44517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sz="1050"/>
                      </a:p>
                    </p:txBody>
                  </p:sp>
                  <p:cxnSp>
                    <p:nvCxnSpPr>
                      <p:cNvPr id="109" name="Elbow Connector 63">
                        <a:extLst>
                          <a:ext uri="{FF2B5EF4-FFF2-40B4-BE49-F238E27FC236}">
                            <a16:creationId xmlns:a16="http://schemas.microsoft.com/office/drawing/2014/main" id="{09A3BAFC-F9BC-4C6A-B42F-7CD2333ACE4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905177" y="3780089"/>
                        <a:ext cx="271892" cy="2821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9050">
                        <a:solidFill>
                          <a:srgbClr val="7030A0"/>
                        </a:solidFill>
                        <a:prstDash val="sysDot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110" name="Rectangle 8">
                        <a:extLst>
                          <a:ext uri="{FF2B5EF4-FFF2-40B4-BE49-F238E27FC236}">
                            <a16:creationId xmlns:a16="http://schemas.microsoft.com/office/drawing/2014/main" id="{4B4381BF-0F63-4F2B-BE33-15844B1849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7989" y="3597891"/>
                        <a:ext cx="1443661" cy="364396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&lt;&lt;interface&gt;&gt;</a:t>
                        </a:r>
                        <a:br>
                          <a:rPr lang="en-US" sz="1050" dirty="0">
                            <a:solidFill>
                              <a:srgbClr val="7030A0"/>
                            </a:solidFill>
                          </a:rPr>
                        </a:br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ReadOnlyLoginBook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56" name="Group 255">
                      <a:extLst>
                        <a:ext uri="{FF2B5EF4-FFF2-40B4-BE49-F238E27FC236}">
                          <a16:creationId xmlns:a16="http://schemas.microsoft.com/office/drawing/2014/main" id="{0A63B4BB-7CB9-4FC4-93AD-AAAFCB13BB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08231" y="3124103"/>
                      <a:ext cx="6322082" cy="2395450"/>
                      <a:chOff x="2108231" y="3124103"/>
                      <a:chExt cx="6322082" cy="2395450"/>
                    </a:xfrm>
                  </p:grpSpPr>
                  <p:sp>
                    <p:nvSpPr>
                      <p:cNvPr id="112" name="Rectangle 8">
                        <a:extLst>
                          <a:ext uri="{FF2B5EF4-FFF2-40B4-BE49-F238E27FC236}">
                            <a16:creationId xmlns:a16="http://schemas.microsoft.com/office/drawing/2014/main" id="{8582E5D2-F3AF-41F7-8C57-E34955ACF9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06344" y="4745422"/>
                        <a:ext cx="1156969" cy="346760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UniqueClubsList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13" name="Rectangle 8">
                        <a:extLst>
                          <a:ext uri="{FF2B5EF4-FFF2-40B4-BE49-F238E27FC236}">
                            <a16:creationId xmlns:a16="http://schemas.microsoft.com/office/drawing/2014/main" id="{1BF8F8A4-45B9-42DC-B0AB-E722C6D60D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87377" y="4771041"/>
                        <a:ext cx="832879" cy="334856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ClubBudgetElements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15" name="Flowchart: Decision 96">
                        <a:extLst>
                          <a:ext uri="{FF2B5EF4-FFF2-40B4-BE49-F238E27FC236}">
                            <a16:creationId xmlns:a16="http://schemas.microsoft.com/office/drawing/2014/main" id="{DFAAD360-B180-4D69-9DD9-8EF3E61925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3313" y="4853307"/>
                        <a:ext cx="236048" cy="173380"/>
                      </a:xfrm>
                      <a:prstGeom prst="flowChartDecision">
                        <a:avLst/>
                      </a:prstGeom>
                      <a:noFill/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cxnSp>
                    <p:nvCxnSpPr>
                      <p:cNvPr id="116" name="Elbow Connector 63">
                        <a:extLst>
                          <a:ext uri="{FF2B5EF4-FFF2-40B4-BE49-F238E27FC236}">
                            <a16:creationId xmlns:a16="http://schemas.microsoft.com/office/drawing/2014/main" id="{41047B2D-792E-459E-B555-85B0430D3CA1}"/>
                          </a:ext>
                        </a:extLst>
                      </p:cNvPr>
                      <p:cNvCxnSpPr>
                        <a:cxnSpLocks/>
                        <a:stCxn id="115" idx="3"/>
                        <a:endCxn id="113" idx="1"/>
                      </p:cNvCxnSpPr>
                      <p:nvPr/>
                    </p:nvCxnSpPr>
                    <p:spPr>
                      <a:xfrm flipV="1">
                        <a:off x="5999361" y="4938469"/>
                        <a:ext cx="188016" cy="1528"/>
                      </a:xfrm>
                      <a:prstGeom prst="bentConnector3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117" name="Flowchart: Decision 96">
                        <a:extLst>
                          <a:ext uri="{FF2B5EF4-FFF2-40B4-BE49-F238E27FC236}">
                            <a16:creationId xmlns:a16="http://schemas.microsoft.com/office/drawing/2014/main" id="{8267E47D-6EDB-47F0-B401-4819E6DBBB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5524" y="4853307"/>
                        <a:ext cx="239403" cy="173380"/>
                      </a:xfrm>
                      <a:prstGeom prst="flowChartDecision">
                        <a:avLst/>
                      </a:prstGeom>
                      <a:solidFill>
                        <a:srgbClr val="7030A0"/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cxnSp>
                    <p:nvCxnSpPr>
                      <p:cNvPr id="121" name="Straight Arrow Connector 120">
                        <a:extLst>
                          <a:ext uri="{FF2B5EF4-FFF2-40B4-BE49-F238E27FC236}">
                            <a16:creationId xmlns:a16="http://schemas.microsoft.com/office/drawing/2014/main" id="{AF491D4A-26EC-4B07-BDAA-C69C94B47DD9}"/>
                          </a:ext>
                        </a:extLst>
                      </p:cNvPr>
                      <p:cNvCxnSpPr>
                        <a:cxnSpLocks/>
                        <a:endCxn id="112" idx="1"/>
                      </p:cNvCxnSpPr>
                      <p:nvPr/>
                    </p:nvCxnSpPr>
                    <p:spPr>
                      <a:xfrm>
                        <a:off x="4238666" y="4906482"/>
                        <a:ext cx="367678" cy="1232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123" name="Flowchart: Decision 96">
                        <a:extLst>
                          <a:ext uri="{FF2B5EF4-FFF2-40B4-BE49-F238E27FC236}">
                            <a16:creationId xmlns:a16="http://schemas.microsoft.com/office/drawing/2014/main" id="{6EF6D2E7-1385-4BBF-80A7-791BB8B44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5665" y="4827974"/>
                        <a:ext cx="236048" cy="173380"/>
                      </a:xfrm>
                      <a:prstGeom prst="flowChartDecision">
                        <a:avLst/>
                      </a:prstGeom>
                      <a:solidFill>
                        <a:srgbClr val="7030A0"/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sp>
                    <p:nvSpPr>
                      <p:cNvPr id="126" name="TextBox 125">
                        <a:extLst>
                          <a:ext uri="{FF2B5EF4-FFF2-40B4-BE49-F238E27FC236}">
                            <a16:creationId xmlns:a16="http://schemas.microsoft.com/office/drawing/2014/main" id="{6EB3A345-7031-4B59-A904-1ADDB4DCC2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15513" y="4943141"/>
                        <a:ext cx="170110" cy="1375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1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128" name="Elbow Connector 63">
                        <a:extLst>
                          <a:ext uri="{FF2B5EF4-FFF2-40B4-BE49-F238E27FC236}">
                            <a16:creationId xmlns:a16="http://schemas.microsoft.com/office/drawing/2014/main" id="{64D8709B-AD5E-46C0-97DE-18BA07593E60}"/>
                          </a:ext>
                        </a:extLst>
                      </p:cNvPr>
                      <p:cNvCxnSpPr>
                        <a:cxnSpLocks/>
                        <a:stCxn id="129" idx="3"/>
                      </p:cNvCxnSpPr>
                      <p:nvPr/>
                    </p:nvCxnSpPr>
                    <p:spPr>
                      <a:xfrm rot="16200000" flipH="1">
                        <a:off x="3282968" y="4705759"/>
                        <a:ext cx="242328" cy="1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9050">
                        <a:solidFill>
                          <a:srgbClr val="7030A0"/>
                        </a:solidFill>
                        <a:prstDash val="sysDot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129" name="Isosceles Triangle 102">
                        <a:extLst>
                          <a:ext uri="{FF2B5EF4-FFF2-40B4-BE49-F238E27FC236}">
                            <a16:creationId xmlns:a16="http://schemas.microsoft.com/office/drawing/2014/main" id="{2B0C0E19-7951-45D3-9207-FAF2D054BBB4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 flipV="1">
                        <a:off x="3243666" y="4484137"/>
                        <a:ext cx="320933" cy="100459"/>
                      </a:xfrm>
                      <a:prstGeom prst="triangle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sz="1050" b="1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130" name="Rectangle 8">
                        <a:extLst>
                          <a:ext uri="{FF2B5EF4-FFF2-40B4-BE49-F238E27FC236}">
                            <a16:creationId xmlns:a16="http://schemas.microsoft.com/office/drawing/2014/main" id="{FD5DF9CA-6937-4B30-B3E4-A9B2D1B7E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4880" y="4215354"/>
                        <a:ext cx="1665140" cy="257360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ClubBudgetElementsBook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131" name="Elbow Connector 63">
                        <a:extLst>
                          <a:ext uri="{FF2B5EF4-FFF2-40B4-BE49-F238E27FC236}">
                            <a16:creationId xmlns:a16="http://schemas.microsoft.com/office/drawing/2014/main" id="{38726F9C-C74C-4E0E-B2EB-CB821FEFB630}"/>
                          </a:ext>
                        </a:extLst>
                      </p:cNvPr>
                      <p:cNvCxnSpPr>
                        <a:cxnSpLocks/>
                        <a:stCxn id="130" idx="3"/>
                        <a:endCxn id="132" idx="3"/>
                      </p:cNvCxnSpPr>
                      <p:nvPr/>
                    </p:nvCxnSpPr>
                    <p:spPr>
                      <a:xfrm flipV="1">
                        <a:off x="4070020" y="4340041"/>
                        <a:ext cx="289765" cy="3993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9050">
                        <a:solidFill>
                          <a:srgbClr val="7030A0"/>
                        </a:solidFill>
                        <a:prstDash val="sysDot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132" name="Isosceles Triangle 102">
                        <a:extLst>
                          <a:ext uri="{FF2B5EF4-FFF2-40B4-BE49-F238E27FC236}">
                            <a16:creationId xmlns:a16="http://schemas.microsoft.com/office/drawing/2014/main" id="{DC494AE9-D253-4764-9E57-766C80022BC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317986" y="4261192"/>
                        <a:ext cx="271014" cy="187417"/>
                      </a:xfrm>
                      <a:prstGeom prst="triangle">
                        <a:avLst>
                          <a:gd name="adj" fmla="val 44517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sz="1050"/>
                      </a:p>
                    </p:txBody>
                  </p:sp>
                  <p:sp>
                    <p:nvSpPr>
                      <p:cNvPr id="133" name="Rectangle 8">
                        <a:extLst>
                          <a:ext uri="{FF2B5EF4-FFF2-40B4-BE49-F238E27FC236}">
                            <a16:creationId xmlns:a16="http://schemas.microsoft.com/office/drawing/2014/main" id="{4B4894E0-C074-4BF7-A640-73EAF29440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7202" y="4204716"/>
                        <a:ext cx="2310798" cy="364396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&lt;&lt;interface&gt;&gt;</a:t>
                        </a:r>
                        <a:br>
                          <a:rPr lang="en-US" sz="1050" dirty="0">
                            <a:solidFill>
                              <a:srgbClr val="7030A0"/>
                            </a:solidFill>
                          </a:rPr>
                        </a:br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ReadOnlyClubBudgetElementsBook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39" name="Straight Arrow Connector 38">
                        <a:extLst>
                          <a:ext uri="{FF2B5EF4-FFF2-40B4-BE49-F238E27FC236}">
                            <a16:creationId xmlns:a16="http://schemas.microsoft.com/office/drawing/2014/main" id="{41EEBFB5-2C66-4FEB-9B6B-C964329DEB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264927" y="4937125"/>
                        <a:ext cx="493101" cy="0"/>
                      </a:xfrm>
                      <a:prstGeom prst="straightConnector1">
                        <a:avLst/>
                      </a:prstGeom>
                      <a:ln w="19050" cap="flat" cmpd="sng" algn="ctr">
                        <a:solidFill>
                          <a:schemeClr val="accent4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ectangle 8">
                        <a:extLst>
                          <a:ext uri="{FF2B5EF4-FFF2-40B4-BE49-F238E27FC236}">
                            <a16:creationId xmlns:a16="http://schemas.microsoft.com/office/drawing/2014/main" id="{FB5D4C73-DA70-4E1E-B265-D2E01F50EF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22127" y="4806866"/>
                        <a:ext cx="708186" cy="285783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Expected Turnout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38" name="Rectangle 8">
                        <a:extLst>
                          <a:ext uri="{FF2B5EF4-FFF2-40B4-BE49-F238E27FC236}">
                            <a16:creationId xmlns:a16="http://schemas.microsoft.com/office/drawing/2014/main" id="{E03903F2-D96B-4B1F-AF4D-C94CBD0813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22127" y="4461159"/>
                        <a:ext cx="708186" cy="285783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Club Name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39" name="Rectangle 8">
                        <a:extLst>
                          <a:ext uri="{FF2B5EF4-FFF2-40B4-BE49-F238E27FC236}">
                            <a16:creationId xmlns:a16="http://schemas.microsoft.com/office/drawing/2014/main" id="{C7916D3F-30B9-4441-AA5F-3969FE8C63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22127" y="5139940"/>
                        <a:ext cx="708186" cy="285783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NumberOfEvents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2E526E52-7C4B-4E77-BF1E-34167BA91AF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473884" y="5282831"/>
                        <a:ext cx="248243" cy="0"/>
                      </a:xfrm>
                      <a:prstGeom prst="straightConnector1">
                        <a:avLst/>
                      </a:prstGeom>
                      <a:ln w="19050" cap="flat" cmpd="sng" algn="ctr">
                        <a:solidFill>
                          <a:schemeClr val="accent4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Arrow Connector 140">
                        <a:extLst>
                          <a:ext uri="{FF2B5EF4-FFF2-40B4-BE49-F238E27FC236}">
                            <a16:creationId xmlns:a16="http://schemas.microsoft.com/office/drawing/2014/main" id="{902B2573-6BA8-4B0F-8002-9779DB0F968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473884" y="4604050"/>
                        <a:ext cx="248243" cy="0"/>
                      </a:xfrm>
                      <a:prstGeom prst="straightConnector1">
                        <a:avLst/>
                      </a:prstGeom>
                      <a:ln w="19050" cap="flat" cmpd="sng" algn="ctr">
                        <a:solidFill>
                          <a:schemeClr val="accent4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229E6EE6-B811-4461-A214-D86889CC86D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473884" y="4604050"/>
                        <a:ext cx="0" cy="69084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4"/>
                      </a:lnRef>
                      <a:fillRef idx="0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Straight Connector 145">
                        <a:extLst>
                          <a:ext uri="{FF2B5EF4-FFF2-40B4-BE49-F238E27FC236}">
                            <a16:creationId xmlns:a16="http://schemas.microsoft.com/office/drawing/2014/main" id="{8A32485A-1FBE-41A2-AC32-580DB61A456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08231" y="3124103"/>
                        <a:ext cx="0" cy="2125580"/>
                      </a:xfrm>
                      <a:prstGeom prst="line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8" name="Straight Arrow Connector 147">
                        <a:extLst>
                          <a:ext uri="{FF2B5EF4-FFF2-40B4-BE49-F238E27FC236}">
                            <a16:creationId xmlns:a16="http://schemas.microsoft.com/office/drawing/2014/main" id="{E9A620C7-7F3B-4913-B69F-502DFBF737D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21825" y="5112494"/>
                        <a:ext cx="0" cy="182404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151" name="Straight Connector 150">
                        <a:extLst>
                          <a:ext uri="{FF2B5EF4-FFF2-40B4-BE49-F238E27FC236}">
                            <a16:creationId xmlns:a16="http://schemas.microsoft.com/office/drawing/2014/main" id="{A285715B-07AC-4841-9FA3-3C945A5A0F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92752" y="5269093"/>
                        <a:ext cx="4226257" cy="18501"/>
                      </a:xfrm>
                      <a:prstGeom prst="line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6" name="TextBox 155">
                        <a:extLst>
                          <a:ext uri="{FF2B5EF4-FFF2-40B4-BE49-F238E27FC236}">
                            <a16:creationId xmlns:a16="http://schemas.microsoft.com/office/drawing/2014/main" id="{3321EC70-938A-4906-88E5-A9CC5D60D5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82313" y="5257943"/>
                        <a:ext cx="88101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filtered list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57" name="TextBox 156">
                        <a:extLst>
                          <a:ext uri="{FF2B5EF4-FFF2-40B4-BE49-F238E27FC236}">
                            <a16:creationId xmlns:a16="http://schemas.microsoft.com/office/drawing/2014/main" id="{2508F52B-D0AE-41F7-AE87-6FF58FBEAD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38297" y="5159506"/>
                        <a:ext cx="189257" cy="1786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1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02" name="Rectangle 8">
                        <a:extLst>
                          <a:ext uri="{FF2B5EF4-FFF2-40B4-BE49-F238E27FC236}">
                            <a16:creationId xmlns:a16="http://schemas.microsoft.com/office/drawing/2014/main" id="{95AAE45D-AB96-4EF8-BF93-7D058241F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61144" y="4757793"/>
                        <a:ext cx="1401969" cy="334856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VersionedClubBudget</a:t>
                        </a:r>
                        <a:endParaRPr lang="en-US" sz="1050" dirty="0">
                          <a:solidFill>
                            <a:srgbClr val="7030A0"/>
                          </a:solidFill>
                        </a:endParaRPr>
                      </a:p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ElementsBook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55" name="Group 254">
                      <a:extLst>
                        <a:ext uri="{FF2B5EF4-FFF2-40B4-BE49-F238E27FC236}">
                          <a16:creationId xmlns:a16="http://schemas.microsoft.com/office/drawing/2014/main" id="{5AEFD4A0-4744-4C53-9C53-D8D84C7E1B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99352" y="5519033"/>
                      <a:ext cx="6206625" cy="1222137"/>
                      <a:chOff x="1899352" y="5519033"/>
                      <a:chExt cx="6206625" cy="1222137"/>
                    </a:xfrm>
                  </p:grpSpPr>
                  <p:sp>
                    <p:nvSpPr>
                      <p:cNvPr id="178" name="Rectangle 8">
                        <a:extLst>
                          <a:ext uri="{FF2B5EF4-FFF2-40B4-BE49-F238E27FC236}">
                            <a16:creationId xmlns:a16="http://schemas.microsoft.com/office/drawing/2014/main" id="{E437C815-2984-4BA5-A96A-46F48C030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56308" y="6094752"/>
                        <a:ext cx="1490560" cy="334856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VersionedFinalBudgetsBook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79" name="Rectangle 8">
                        <a:extLst>
                          <a:ext uri="{FF2B5EF4-FFF2-40B4-BE49-F238E27FC236}">
                            <a16:creationId xmlns:a16="http://schemas.microsoft.com/office/drawing/2014/main" id="{004D03BC-58B7-4391-8369-B63156FE39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9538" y="6104484"/>
                        <a:ext cx="1156969" cy="346760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UniqueClubsList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80" name="Rectangle 8">
                        <a:extLst>
                          <a:ext uri="{FF2B5EF4-FFF2-40B4-BE49-F238E27FC236}">
                            <a16:creationId xmlns:a16="http://schemas.microsoft.com/office/drawing/2014/main" id="{5470F42A-B43C-4ABD-AB2E-A722ED900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80564" y="6116388"/>
                        <a:ext cx="832879" cy="334856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FinalClub</a:t>
                        </a:r>
                        <a:endParaRPr lang="en-US" sz="1050" dirty="0">
                          <a:solidFill>
                            <a:srgbClr val="7030A0"/>
                          </a:solidFill>
                        </a:endParaRPr>
                      </a:p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Budget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81" name="Flowchart: Decision 96">
                        <a:extLst>
                          <a:ext uri="{FF2B5EF4-FFF2-40B4-BE49-F238E27FC236}">
                            <a16:creationId xmlns:a16="http://schemas.microsoft.com/office/drawing/2014/main" id="{9B42D9CB-2856-4B1F-A9BE-BD387E6A6D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25639" y="6199998"/>
                        <a:ext cx="236048" cy="173380"/>
                      </a:xfrm>
                      <a:prstGeom prst="flowChartDecision">
                        <a:avLst/>
                      </a:prstGeom>
                      <a:noFill/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sp>
                    <p:nvSpPr>
                      <p:cNvPr id="182" name="Flowchart: Decision 96">
                        <a:extLst>
                          <a:ext uri="{FF2B5EF4-FFF2-40B4-BE49-F238E27FC236}">
                            <a16:creationId xmlns:a16="http://schemas.microsoft.com/office/drawing/2014/main" id="{622C2EA6-29D8-417B-A46C-6077C68F5A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13444" y="6199998"/>
                        <a:ext cx="236048" cy="173380"/>
                      </a:xfrm>
                      <a:prstGeom prst="flowChartDecision">
                        <a:avLst/>
                      </a:prstGeom>
                      <a:solidFill>
                        <a:srgbClr val="7030A0"/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sp>
                    <p:nvSpPr>
                      <p:cNvPr id="183" name="Flowchart: Decision 96">
                        <a:extLst>
                          <a:ext uri="{FF2B5EF4-FFF2-40B4-BE49-F238E27FC236}">
                            <a16:creationId xmlns:a16="http://schemas.microsoft.com/office/drawing/2014/main" id="{A0CA6B5C-9B22-4904-8FD5-C06DED7695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0525" y="6174665"/>
                        <a:ext cx="163989" cy="137542"/>
                      </a:xfrm>
                      <a:prstGeom prst="flowChartDecision">
                        <a:avLst/>
                      </a:prstGeom>
                      <a:solidFill>
                        <a:srgbClr val="7030A0"/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50"/>
                      </a:p>
                    </p:txBody>
                  </p:sp>
                  <p:sp>
                    <p:nvSpPr>
                      <p:cNvPr id="184" name="TextBox 183">
                        <a:extLst>
                          <a:ext uri="{FF2B5EF4-FFF2-40B4-BE49-F238E27FC236}">
                            <a16:creationId xmlns:a16="http://schemas.microsoft.com/office/drawing/2014/main" id="{EC9F0E50-59E7-45BB-8A3D-48574A856D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0148" y="6289832"/>
                        <a:ext cx="170110" cy="1375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1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185" name="Elbow Connector 63">
                        <a:extLst>
                          <a:ext uri="{FF2B5EF4-FFF2-40B4-BE49-F238E27FC236}">
                            <a16:creationId xmlns:a16="http://schemas.microsoft.com/office/drawing/2014/main" id="{5EAEFAA5-2D41-4CD2-B3CF-750988501372}"/>
                          </a:ext>
                        </a:extLst>
                      </p:cNvPr>
                      <p:cNvCxnSpPr>
                        <a:cxnSpLocks/>
                        <a:stCxn id="186" idx="3"/>
                      </p:cNvCxnSpPr>
                      <p:nvPr/>
                    </p:nvCxnSpPr>
                    <p:spPr>
                      <a:xfrm rot="16200000" flipH="1">
                        <a:off x="3241761" y="5995225"/>
                        <a:ext cx="242328" cy="1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9050">
                        <a:solidFill>
                          <a:srgbClr val="7030A0"/>
                        </a:solidFill>
                        <a:prstDash val="sysDot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186" name="Isosceles Triangle 102">
                        <a:extLst>
                          <a:ext uri="{FF2B5EF4-FFF2-40B4-BE49-F238E27FC236}">
                            <a16:creationId xmlns:a16="http://schemas.microsoft.com/office/drawing/2014/main" id="{00626152-A8F0-4C7B-9A0A-4176BC6BB40C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 flipV="1">
                        <a:off x="3202459" y="5773603"/>
                        <a:ext cx="320933" cy="100459"/>
                      </a:xfrm>
                      <a:prstGeom prst="triangle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sz="1050" b="1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187" name="Rectangle 8">
                        <a:extLst>
                          <a:ext uri="{FF2B5EF4-FFF2-40B4-BE49-F238E27FC236}">
                            <a16:creationId xmlns:a16="http://schemas.microsoft.com/office/drawing/2014/main" id="{7460E3DF-659C-42CE-BEFD-510E860EFA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86903" y="5519033"/>
                        <a:ext cx="1604803" cy="239817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FinalBudgetsBook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188" name="Elbow Connector 63">
                        <a:extLst>
                          <a:ext uri="{FF2B5EF4-FFF2-40B4-BE49-F238E27FC236}">
                            <a16:creationId xmlns:a16="http://schemas.microsoft.com/office/drawing/2014/main" id="{E79A54AD-9DEE-4AF0-B7FD-338F7A50681D}"/>
                          </a:ext>
                        </a:extLst>
                      </p:cNvPr>
                      <p:cNvCxnSpPr>
                        <a:cxnSpLocks/>
                        <a:stCxn id="187" idx="3"/>
                        <a:endCxn id="189" idx="3"/>
                      </p:cNvCxnSpPr>
                      <p:nvPr/>
                    </p:nvCxnSpPr>
                    <p:spPr>
                      <a:xfrm>
                        <a:off x="4191706" y="5638942"/>
                        <a:ext cx="312206" cy="56224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9050">
                        <a:solidFill>
                          <a:srgbClr val="7030A0"/>
                        </a:solidFill>
                        <a:prstDash val="sysDot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189" name="Isosceles Triangle 102">
                        <a:extLst>
                          <a:ext uri="{FF2B5EF4-FFF2-40B4-BE49-F238E27FC236}">
                            <a16:creationId xmlns:a16="http://schemas.microsoft.com/office/drawing/2014/main" id="{A0E66862-8334-44BE-82E7-5D561F227DA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462113" y="5616317"/>
                        <a:ext cx="271014" cy="187417"/>
                      </a:xfrm>
                      <a:prstGeom prst="triangle">
                        <a:avLst>
                          <a:gd name="adj" fmla="val 44517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sz="1050"/>
                      </a:p>
                    </p:txBody>
                  </p:sp>
                  <p:sp>
                    <p:nvSpPr>
                      <p:cNvPr id="190" name="Rectangle 8">
                        <a:extLst>
                          <a:ext uri="{FF2B5EF4-FFF2-40B4-BE49-F238E27FC236}">
                            <a16:creationId xmlns:a16="http://schemas.microsoft.com/office/drawing/2014/main" id="{EC4F8496-A6E2-4EA8-92AF-DF8D0A99C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402" y="5531509"/>
                        <a:ext cx="2310798" cy="364396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rgbClr val="7030A0"/>
                            </a:solidFill>
                          </a:rPr>
                          <a:t>&lt;&lt;interface&gt;&gt;</a:t>
                        </a:r>
                        <a:br>
                          <a:rPr lang="en-US" sz="1050" dirty="0">
                            <a:solidFill>
                              <a:srgbClr val="7030A0"/>
                            </a:solidFill>
                          </a:rPr>
                        </a:br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ReadOnlyFinalBudgetBook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91" name="TextBox 190">
                        <a:extLst>
                          <a:ext uri="{FF2B5EF4-FFF2-40B4-BE49-F238E27FC236}">
                            <a16:creationId xmlns:a16="http://schemas.microsoft.com/office/drawing/2014/main" id="{D7660D2A-AC2D-465F-AAA7-7E63822C68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17031" y="6336356"/>
                        <a:ext cx="189257" cy="1786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*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192" name="Straight Arrow Connector 191">
                        <a:extLst>
                          <a:ext uri="{FF2B5EF4-FFF2-40B4-BE49-F238E27FC236}">
                            <a16:creationId xmlns:a16="http://schemas.microsoft.com/office/drawing/2014/main" id="{6AA0FD90-B35F-47B2-9383-8BCB74AD7D6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049492" y="6283816"/>
                        <a:ext cx="265205" cy="0"/>
                      </a:xfrm>
                      <a:prstGeom prst="straightConnector1">
                        <a:avLst/>
                      </a:prstGeom>
                      <a:ln w="19050" cap="flat" cmpd="sng" algn="ctr">
                        <a:solidFill>
                          <a:schemeClr val="accent4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3" name="Rectangle 8">
                        <a:extLst>
                          <a:ext uri="{FF2B5EF4-FFF2-40B4-BE49-F238E27FC236}">
                            <a16:creationId xmlns:a16="http://schemas.microsoft.com/office/drawing/2014/main" id="{7048A52B-8576-4B48-AD2E-04D4C67E30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14697" y="6143796"/>
                        <a:ext cx="791280" cy="285783"/>
                      </a:xfrm>
                      <a:prstGeom prst="rect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  <a:effectLst/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err="1">
                            <a:solidFill>
                              <a:srgbClr val="7030A0"/>
                            </a:solidFill>
                          </a:rPr>
                          <a:t>ClubName</a:t>
                        </a:r>
                        <a:endParaRPr lang="en-SG" sz="105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198" name="Elbow Connector 63">
                        <a:extLst>
                          <a:ext uri="{FF2B5EF4-FFF2-40B4-BE49-F238E27FC236}">
                            <a16:creationId xmlns:a16="http://schemas.microsoft.com/office/drawing/2014/main" id="{AD0337CA-1E82-4841-A2BD-A8AFF45C9CDF}"/>
                          </a:ext>
                        </a:extLst>
                      </p:cNvPr>
                      <p:cNvCxnSpPr>
                        <a:cxnSpLocks/>
                        <a:stCxn id="181" idx="3"/>
                        <a:endCxn id="180" idx="1"/>
                      </p:cNvCxnSpPr>
                      <p:nvPr/>
                    </p:nvCxnSpPr>
                    <p:spPr>
                      <a:xfrm flipV="1">
                        <a:off x="5761687" y="6283816"/>
                        <a:ext cx="218877" cy="2872"/>
                      </a:xfrm>
                      <a:prstGeom prst="bentConnector3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207" name="Straight Connector 206">
                        <a:extLst>
                          <a:ext uri="{FF2B5EF4-FFF2-40B4-BE49-F238E27FC236}">
                            <a16:creationId xmlns:a16="http://schemas.microsoft.com/office/drawing/2014/main" id="{3C8FC270-8548-4B08-9042-B254A848F6F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899352" y="6704820"/>
                        <a:ext cx="4497651" cy="24480"/>
                      </a:xfrm>
                      <a:prstGeom prst="line">
                        <a:avLst/>
                      </a:prstGeom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Arrow Connector 209">
                        <a:extLst>
                          <a:ext uri="{FF2B5EF4-FFF2-40B4-BE49-F238E27FC236}">
                            <a16:creationId xmlns:a16="http://schemas.microsoft.com/office/drawing/2014/main" id="{F515FB67-676B-4ABA-B199-7B0EFF708375}"/>
                          </a:ext>
                        </a:extLst>
                      </p:cNvPr>
                      <p:cNvCxnSpPr>
                        <a:cxnSpLocks/>
                        <a:endCxn id="180" idx="2"/>
                      </p:cNvCxnSpPr>
                      <p:nvPr/>
                    </p:nvCxnSpPr>
                    <p:spPr>
                      <a:xfrm flipV="1">
                        <a:off x="6397003" y="6451244"/>
                        <a:ext cx="1" cy="27805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  <p:sp>
                    <p:nvSpPr>
                      <p:cNvPr id="212" name="TextBox 211">
                        <a:extLst>
                          <a:ext uri="{FF2B5EF4-FFF2-40B4-BE49-F238E27FC236}">
                            <a16:creationId xmlns:a16="http://schemas.microsoft.com/office/drawing/2014/main" id="{E4B612A6-2370-4A24-B6B4-9832FD45D7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81706" y="6562487"/>
                        <a:ext cx="189257" cy="1786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7030A0"/>
                            </a:solidFill>
                          </a:rPr>
                          <a:t>1</a:t>
                        </a:r>
                        <a:endParaRPr lang="en-SG" sz="11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cxnSp>
                    <p:nvCxnSpPr>
                      <p:cNvPr id="242" name="Straight Arrow Connector 241">
                        <a:extLst>
                          <a:ext uri="{FF2B5EF4-FFF2-40B4-BE49-F238E27FC236}">
                            <a16:creationId xmlns:a16="http://schemas.microsoft.com/office/drawing/2014/main" id="{FDEA1006-78A1-40BE-A908-36E8986D02B4}"/>
                          </a:ext>
                        </a:extLst>
                      </p:cNvPr>
                      <p:cNvCxnSpPr>
                        <a:cxnSpLocks/>
                        <a:stCxn id="167" idx="3"/>
                        <a:endCxn id="178" idx="1"/>
                      </p:cNvCxnSpPr>
                      <p:nvPr/>
                    </p:nvCxnSpPr>
                    <p:spPr>
                      <a:xfrm>
                        <a:off x="2372988" y="6261355"/>
                        <a:ext cx="183320" cy="825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7030A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Straight Arrow Connector 246">
                        <a:extLst>
                          <a:ext uri="{FF2B5EF4-FFF2-40B4-BE49-F238E27FC236}">
                            <a16:creationId xmlns:a16="http://schemas.microsoft.com/office/drawing/2014/main" id="{D7CD1389-BEE6-4ABE-B1C5-FC4F794CBE7C}"/>
                          </a:ext>
                        </a:extLst>
                      </p:cNvPr>
                      <p:cNvCxnSpPr>
                        <a:cxnSpLocks/>
                        <a:stCxn id="183" idx="1"/>
                      </p:cNvCxnSpPr>
                      <p:nvPr/>
                    </p:nvCxnSpPr>
                    <p:spPr>
                      <a:xfrm>
                        <a:off x="4060525" y="6243436"/>
                        <a:ext cx="309284" cy="6327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7030A0"/>
                        </a:solidFill>
                        <a:headEnd type="none" w="med" len="med"/>
                        <a:tailEnd type="arrow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</p:cxnSp>
                </p:grpSp>
              </p:grpSp>
              <p:cxnSp>
                <p:nvCxnSpPr>
                  <p:cNvPr id="262" name="Straight Arrow Connector 261">
                    <a:extLst>
                      <a:ext uri="{FF2B5EF4-FFF2-40B4-BE49-F238E27FC236}">
                        <a16:creationId xmlns:a16="http://schemas.microsoft.com/office/drawing/2014/main" id="{AF885C29-AB5B-41FA-A308-3485625604EB}"/>
                      </a:ext>
                    </a:extLst>
                  </p:cNvPr>
                  <p:cNvCxnSpPr>
                    <a:cxnSpLocks/>
                    <a:stCxn id="166" idx="3"/>
                    <a:endCxn id="102" idx="1"/>
                  </p:cNvCxnSpPr>
                  <p:nvPr/>
                </p:nvCxnSpPr>
                <p:spPr>
                  <a:xfrm>
                    <a:off x="2520311" y="4856385"/>
                    <a:ext cx="350631" cy="2211"/>
                  </a:xfrm>
                  <a:prstGeom prst="straightConnector1">
                    <a:avLst/>
                  </a:prstGeom>
                  <a:ln w="1905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21A45561-3665-49BD-B531-83E62BF9D620}"/>
                    </a:ext>
                  </a:extLst>
                </p:cNvPr>
                <p:cNvSpPr txBox="1"/>
                <p:nvPr/>
              </p:nvSpPr>
              <p:spPr>
                <a:xfrm>
                  <a:off x="5634823" y="6585671"/>
                  <a:ext cx="8810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rgbClr val="7030A0"/>
                      </a:solidFill>
                    </a:rPr>
                    <a:t>filtered list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B3F781B7-2D3D-4C09-BBAB-668EB39FB5AA}"/>
                  </a:ext>
                </a:extLst>
              </p:cNvPr>
              <p:cNvSpPr txBox="1"/>
              <p:nvPr/>
            </p:nvSpPr>
            <p:spPr>
              <a:xfrm>
                <a:off x="2559654" y="6019800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5D43EA8-AE58-49A7-98A3-AC4C8DA31CBF}"/>
                </a:ext>
              </a:extLst>
            </p:cNvPr>
            <p:cNvSpPr txBox="1"/>
            <p:nvPr/>
          </p:nvSpPr>
          <p:spPr>
            <a:xfrm>
              <a:off x="3145071" y="4595646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52" name="Elbow Connector 80">
            <a:extLst>
              <a:ext uri="{FF2B5EF4-FFF2-40B4-BE49-F238E27FC236}">
                <a16:creationId xmlns:a16="http://schemas.microsoft.com/office/drawing/2014/main" id="{32C3A830-DFE5-4CD9-AAE9-412BC8D29A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0998" y="634072"/>
            <a:ext cx="987003" cy="21659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>
            <a:extLst>
              <a:ext uri="{FF2B5EF4-FFF2-40B4-BE49-F238E27FC236}">
                <a16:creationId xmlns:a16="http://schemas.microsoft.com/office/drawing/2014/main" id="{39511A5E-3F69-4F33-A447-3CF54C9F6041}"/>
              </a:ext>
            </a:extLst>
          </p:cNvPr>
          <p:cNvSpPr/>
          <p:nvPr/>
        </p:nvSpPr>
        <p:spPr>
          <a:xfrm>
            <a:off x="7913535" y="11615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Skill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4" name="Elbow Connector 106">
            <a:extLst>
              <a:ext uri="{FF2B5EF4-FFF2-40B4-BE49-F238E27FC236}">
                <a16:creationId xmlns:a16="http://schemas.microsoft.com/office/drawing/2014/main" id="{811375B8-AA4A-45B0-ABA9-BF7A968CFCC3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2567287" y="2702177"/>
            <a:ext cx="4492162" cy="998534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6" name="Flowchart: Decision 96">
            <a:extLst>
              <a:ext uri="{FF2B5EF4-FFF2-40B4-BE49-F238E27FC236}">
                <a16:creationId xmlns:a16="http://schemas.microsoft.com/office/drawing/2014/main" id="{945EAE2E-FF62-40C6-BC94-7DD50CF86380}"/>
              </a:ext>
            </a:extLst>
          </p:cNvPr>
          <p:cNvSpPr/>
          <p:nvPr/>
        </p:nvSpPr>
        <p:spPr>
          <a:xfrm>
            <a:off x="2583352" y="44196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7" name="Flowchart: Decision 96">
            <a:extLst>
              <a:ext uri="{FF2B5EF4-FFF2-40B4-BE49-F238E27FC236}">
                <a16:creationId xmlns:a16="http://schemas.microsoft.com/office/drawing/2014/main" id="{ED23037A-3598-4008-B0B3-B72C826BB7B2}"/>
              </a:ext>
            </a:extLst>
          </p:cNvPr>
          <p:cNvSpPr/>
          <p:nvPr/>
        </p:nvSpPr>
        <p:spPr>
          <a:xfrm>
            <a:off x="2567287" y="5757945"/>
            <a:ext cx="21458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5" name="Flowchart: Decision 96">
            <a:extLst>
              <a:ext uri="{FF2B5EF4-FFF2-40B4-BE49-F238E27FC236}">
                <a16:creationId xmlns:a16="http://schemas.microsoft.com/office/drawing/2014/main" id="{41142287-4EE2-4AB4-B379-FFD8CCF5D291}"/>
              </a:ext>
            </a:extLst>
          </p:cNvPr>
          <p:cNvSpPr/>
          <p:nvPr/>
        </p:nvSpPr>
        <p:spPr>
          <a:xfrm>
            <a:off x="2575775" y="649773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5" name="Rectangle 8">
            <a:extLst>
              <a:ext uri="{FF2B5EF4-FFF2-40B4-BE49-F238E27FC236}">
                <a16:creationId xmlns:a16="http://schemas.microsoft.com/office/drawing/2014/main" id="{2746ED00-9D3C-4325-A5E1-25EFDD7E4B92}"/>
              </a:ext>
            </a:extLst>
          </p:cNvPr>
          <p:cNvSpPr/>
          <p:nvPr/>
        </p:nvSpPr>
        <p:spPr>
          <a:xfrm>
            <a:off x="3028598" y="6463422"/>
            <a:ext cx="1604803" cy="23981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SearchHistoryManager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CBE67940-07E7-4AE7-8CA4-A786D4FE7EFE}"/>
              </a:ext>
            </a:extLst>
          </p:cNvPr>
          <p:cNvCxnSpPr>
            <a:cxnSpLocks/>
          </p:cNvCxnSpPr>
          <p:nvPr/>
        </p:nvCxnSpPr>
        <p:spPr>
          <a:xfrm>
            <a:off x="2686555" y="6583929"/>
            <a:ext cx="350631" cy="221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95DCF81E-2FD9-4877-9876-8CEDA43ACF49}"/>
              </a:ext>
            </a:extLst>
          </p:cNvPr>
          <p:cNvSpPr txBox="1"/>
          <p:nvPr/>
        </p:nvSpPr>
        <p:spPr>
          <a:xfrm>
            <a:off x="2834975" y="64055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68" name="Flowchart: Decision 96">
            <a:extLst>
              <a:ext uri="{FF2B5EF4-FFF2-40B4-BE49-F238E27FC236}">
                <a16:creationId xmlns:a16="http://schemas.microsoft.com/office/drawing/2014/main" id="{718CB00D-1BE8-4C45-9415-9832B4274C26}"/>
              </a:ext>
            </a:extLst>
          </p:cNvPr>
          <p:cNvSpPr/>
          <p:nvPr/>
        </p:nvSpPr>
        <p:spPr>
          <a:xfrm>
            <a:off x="2582858" y="698499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64CC1D9B-D40E-4EA0-880F-89D3DF2C4B72}"/>
              </a:ext>
            </a:extLst>
          </p:cNvPr>
          <p:cNvCxnSpPr>
            <a:cxnSpLocks/>
          </p:cNvCxnSpPr>
          <p:nvPr/>
        </p:nvCxnSpPr>
        <p:spPr>
          <a:xfrm>
            <a:off x="2684712" y="7067766"/>
            <a:ext cx="350631" cy="221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>
            <a:extLst>
              <a:ext uri="{FF2B5EF4-FFF2-40B4-BE49-F238E27FC236}">
                <a16:creationId xmlns:a16="http://schemas.microsoft.com/office/drawing/2014/main" id="{3EFD8F9D-976E-48AF-84C2-9A0DCDEB21D3}"/>
              </a:ext>
            </a:extLst>
          </p:cNvPr>
          <p:cNvSpPr txBox="1"/>
          <p:nvPr/>
        </p:nvSpPr>
        <p:spPr>
          <a:xfrm>
            <a:off x="2830037" y="68871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71" name="Rectangle 8">
            <a:extLst>
              <a:ext uri="{FF2B5EF4-FFF2-40B4-BE49-F238E27FC236}">
                <a16:creationId xmlns:a16="http://schemas.microsoft.com/office/drawing/2014/main" id="{F48D7653-CA5D-4D09-B7C6-9F93432E6448}"/>
              </a:ext>
            </a:extLst>
          </p:cNvPr>
          <p:cNvSpPr/>
          <p:nvPr/>
        </p:nvSpPr>
        <p:spPr>
          <a:xfrm>
            <a:off x="3042798" y="6950524"/>
            <a:ext cx="1604803" cy="23981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KeywordsRecord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4B271614-7ED3-4AF7-8EB0-518A15D6BBD5}"/>
              </a:ext>
            </a:extLst>
          </p:cNvPr>
          <p:cNvCxnSpPr>
            <a:cxnSpLocks/>
          </p:cNvCxnSpPr>
          <p:nvPr/>
        </p:nvCxnSpPr>
        <p:spPr>
          <a:xfrm flipV="1">
            <a:off x="4716851" y="7062639"/>
            <a:ext cx="464858" cy="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73" name="Rectangle 8">
            <a:extLst>
              <a:ext uri="{FF2B5EF4-FFF2-40B4-BE49-F238E27FC236}">
                <a16:creationId xmlns:a16="http://schemas.microsoft.com/office/drawing/2014/main" id="{EA030222-410C-4BB0-9C8D-8E26191118FA}"/>
              </a:ext>
            </a:extLst>
          </p:cNvPr>
          <p:cNvSpPr/>
          <p:nvPr/>
        </p:nvSpPr>
        <p:spPr>
          <a:xfrm>
            <a:off x="5181709" y="69131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KeywordsSet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74" name="Flowchart: Decision 96">
            <a:extLst>
              <a:ext uri="{FF2B5EF4-FFF2-40B4-BE49-F238E27FC236}">
                <a16:creationId xmlns:a16="http://schemas.microsoft.com/office/drawing/2014/main" id="{34A5FD52-9C2A-4079-B69A-0AA33A589D76}"/>
              </a:ext>
            </a:extLst>
          </p:cNvPr>
          <p:cNvSpPr/>
          <p:nvPr/>
        </p:nvSpPr>
        <p:spPr>
          <a:xfrm>
            <a:off x="4658669" y="6997039"/>
            <a:ext cx="163989" cy="137542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75" name="Elbow Connector 80">
            <a:extLst>
              <a:ext uri="{FF2B5EF4-FFF2-40B4-BE49-F238E27FC236}">
                <a16:creationId xmlns:a16="http://schemas.microsoft.com/office/drawing/2014/main" id="{B3D31F36-ECB8-4775-AE81-0D164D7DBA84}"/>
              </a:ext>
            </a:extLst>
          </p:cNvPr>
          <p:cNvCxnSpPr>
            <a:cxnSpLocks/>
            <a:endCxn id="376" idx="1"/>
          </p:cNvCxnSpPr>
          <p:nvPr/>
        </p:nvCxnSpPr>
        <p:spPr>
          <a:xfrm rot="5400000" flipH="1" flipV="1">
            <a:off x="4740070" y="6774034"/>
            <a:ext cx="457021" cy="12018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76" name="Rectangle 8">
            <a:extLst>
              <a:ext uri="{FF2B5EF4-FFF2-40B4-BE49-F238E27FC236}">
                <a16:creationId xmlns:a16="http://schemas.microsoft.com/office/drawing/2014/main" id="{24FDB721-C724-4831-BE8F-38FCE82F84D5}"/>
              </a:ext>
            </a:extLst>
          </p:cNvPr>
          <p:cNvSpPr/>
          <p:nvPr/>
        </p:nvSpPr>
        <p:spPr>
          <a:xfrm>
            <a:off x="5028675" y="6432237"/>
            <a:ext cx="145588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KeywordsHistoryStack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F4E2F531-D3F0-463A-9A38-7F54C0583D94}"/>
              </a:ext>
            </a:extLst>
          </p:cNvPr>
          <p:cNvCxnSpPr>
            <a:cxnSpLocks/>
          </p:cNvCxnSpPr>
          <p:nvPr/>
        </p:nvCxnSpPr>
        <p:spPr>
          <a:xfrm>
            <a:off x="6482422" y="6631139"/>
            <a:ext cx="183320" cy="8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8">
            <a:extLst>
              <a:ext uri="{FF2B5EF4-FFF2-40B4-BE49-F238E27FC236}">
                <a16:creationId xmlns:a16="http://schemas.microsoft.com/office/drawing/2014/main" id="{35FA9501-448E-427B-B1E5-24602D67646F}"/>
              </a:ext>
            </a:extLst>
          </p:cNvPr>
          <p:cNvSpPr/>
          <p:nvPr/>
        </p:nvSpPr>
        <p:spPr>
          <a:xfrm>
            <a:off x="6675130" y="6432237"/>
            <a:ext cx="145588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KeywordsBundle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D8709287-92CD-4F63-A558-B99B7FBFBB2E}"/>
              </a:ext>
            </a:extLst>
          </p:cNvPr>
          <p:cNvSpPr txBox="1"/>
          <p:nvPr/>
        </p:nvSpPr>
        <p:spPr>
          <a:xfrm>
            <a:off x="4920602" y="68622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4</a:t>
            </a:r>
            <a:endParaRPr lang="en-US" sz="1100" dirty="0">
              <a:solidFill>
                <a:srgbClr val="7030A0"/>
              </a:solidFill>
            </a:endParaRPr>
          </a:p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81" name="Rectangle 8">
            <a:extLst>
              <a:ext uri="{FF2B5EF4-FFF2-40B4-BE49-F238E27FC236}">
                <a16:creationId xmlns:a16="http://schemas.microsoft.com/office/drawing/2014/main" id="{F57CB6E2-CE3A-4CFE-B68E-5808266AADCA}"/>
              </a:ext>
            </a:extLst>
          </p:cNvPr>
          <p:cNvSpPr/>
          <p:nvPr/>
        </p:nvSpPr>
        <p:spPr>
          <a:xfrm>
            <a:off x="7245369" y="7549851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&lt;&lt;enumeration&gt;&gt;</a:t>
            </a:r>
          </a:p>
          <a:p>
            <a:pPr algn="ctr"/>
            <a:r>
              <a:rPr lang="en-SG" sz="1050">
                <a:solidFill>
                  <a:srgbClr val="7030A0"/>
                </a:solidFill>
              </a:rPr>
              <a:t>KeywordType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82" name="Elbow Connector 78">
            <a:extLst>
              <a:ext uri="{FF2B5EF4-FFF2-40B4-BE49-F238E27FC236}">
                <a16:creationId xmlns:a16="http://schemas.microsoft.com/office/drawing/2014/main" id="{A717AC81-A878-40DF-8720-D20672C7837B}"/>
              </a:ext>
            </a:extLst>
          </p:cNvPr>
          <p:cNvCxnSpPr>
            <a:cxnSpLocks/>
          </p:cNvCxnSpPr>
          <p:nvPr/>
        </p:nvCxnSpPr>
        <p:spPr>
          <a:xfrm>
            <a:off x="3845199" y="7190341"/>
            <a:ext cx="3377131" cy="577376"/>
          </a:xfrm>
          <a:prstGeom prst="bentConnector3">
            <a:avLst>
              <a:gd name="adj1" fmla="val 1864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3" name="Elbow Connector 78">
            <a:extLst>
              <a:ext uri="{FF2B5EF4-FFF2-40B4-BE49-F238E27FC236}">
                <a16:creationId xmlns:a16="http://schemas.microsoft.com/office/drawing/2014/main" id="{851A0D02-DEA3-4E66-9088-5E1EAE76455A}"/>
              </a:ext>
            </a:extLst>
          </p:cNvPr>
          <p:cNvCxnSpPr>
            <a:cxnSpLocks/>
          </p:cNvCxnSpPr>
          <p:nvPr/>
        </p:nvCxnSpPr>
        <p:spPr>
          <a:xfrm>
            <a:off x="6348066" y="6788159"/>
            <a:ext cx="874264" cy="862664"/>
          </a:xfrm>
          <a:prstGeom prst="bentConnector3">
            <a:avLst>
              <a:gd name="adj1" fmla="val 9326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3EB94E13-22FC-4804-8ED7-21EDD5A6DC23}"/>
              </a:ext>
            </a:extLst>
          </p:cNvPr>
          <p:cNvCxnSpPr>
            <a:cxnSpLocks/>
            <a:endCxn id="381" idx="0"/>
          </p:cNvCxnSpPr>
          <p:nvPr/>
        </p:nvCxnSpPr>
        <p:spPr>
          <a:xfrm>
            <a:off x="7967200" y="6788159"/>
            <a:ext cx="0" cy="76169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8">
            <a:extLst>
              <a:ext uri="{FF2B5EF4-FFF2-40B4-BE49-F238E27FC236}">
                <a16:creationId xmlns:a16="http://schemas.microsoft.com/office/drawing/2014/main" id="{44AC4331-E2AB-429C-A817-48A48F0E8733}"/>
              </a:ext>
            </a:extLst>
          </p:cNvPr>
          <p:cNvSpPr/>
          <p:nvPr/>
        </p:nvSpPr>
        <p:spPr>
          <a:xfrm>
            <a:off x="7245369" y="7911591"/>
            <a:ext cx="1443661" cy="7735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>
                <a:solidFill>
                  <a:srgbClr val="7030A0"/>
                </a:solidFill>
              </a:rPr>
              <a:t>IncludeNames</a:t>
            </a:r>
          </a:p>
          <a:p>
            <a:r>
              <a:rPr lang="en-US" sz="1050">
                <a:solidFill>
                  <a:srgbClr val="7030A0"/>
                </a:solidFill>
              </a:rPr>
              <a:t>ExcludeNames</a:t>
            </a:r>
          </a:p>
          <a:p>
            <a:r>
              <a:rPr lang="en-US" sz="1050">
                <a:solidFill>
                  <a:srgbClr val="7030A0"/>
                </a:solidFill>
              </a:rPr>
              <a:t>IncludeTags</a:t>
            </a:r>
          </a:p>
          <a:p>
            <a:r>
              <a:rPr lang="en-US" sz="1050">
                <a:solidFill>
                  <a:srgbClr val="7030A0"/>
                </a:solidFill>
              </a:rPr>
              <a:t>ExcludeTags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98</Words>
  <Application>Microsoft Office PowerPoint</Application>
  <PresentationFormat>On-screen Show (4:3)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Soh Boon Jun</cp:lastModifiedBy>
  <cp:revision>104</cp:revision>
  <dcterms:created xsi:type="dcterms:W3CDTF">2016-07-22T14:33:02Z</dcterms:created>
  <dcterms:modified xsi:type="dcterms:W3CDTF">2018-11-12T03:11:39Z</dcterms:modified>
</cp:coreProperties>
</file>