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5" autoAdjust="0"/>
    <p:restoredTop sz="89440" autoAdjust="0"/>
  </p:normalViewPr>
  <p:slideViewPr>
    <p:cSldViewPr showGuides="1">
      <p:cViewPr>
        <p:scale>
          <a:sx n="125" d="100"/>
          <a:sy n="125" d="100"/>
        </p:scale>
        <p:origin x="1302" y="468"/>
      </p:cViewPr>
      <p:guideLst>
        <p:guide orient="horz" pos="1488"/>
        <p:guide pos="2880"/>
      </p:guideLst>
    </p:cSldViewPr>
  </p:slid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2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304993" y="258655"/>
            <a:ext cx="7861903" cy="749850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6" name="Rectangle 65"/>
          <p:cNvSpPr/>
          <p:nvPr/>
        </p:nvSpPr>
        <p:spPr>
          <a:xfrm>
            <a:off x="8240995" y="1680738"/>
            <a:ext cx="7227605" cy="578686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74F9E3F-4D8A-4C66-A16E-1A7AF0993F92}"/>
              </a:ext>
            </a:extLst>
          </p:cNvPr>
          <p:cNvCxnSpPr>
            <a:cxnSpLocks/>
            <a:stCxn id="104" idx="2"/>
          </p:cNvCxnSpPr>
          <p:nvPr/>
        </p:nvCxnSpPr>
        <p:spPr>
          <a:xfrm>
            <a:off x="14453668" y="3574893"/>
            <a:ext cx="0" cy="185449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66361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59806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09"/>
            <a:ext cx="154408" cy="9201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5602082" y="1613632"/>
            <a:ext cx="0" cy="97816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2"/>
            <a:ext cx="152400" cy="5961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4994" y="990600"/>
            <a:ext cx="11960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>
                <a:solidFill>
                  <a:srgbClr val="0070C0"/>
                </a:solidFill>
              </a:rPr>
              <a:t>execute(“find”)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142076" y="2209800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2860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304993" y="7238996"/>
            <a:ext cx="1305966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001478" y="2731313"/>
            <a:ext cx="161322" cy="415312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err="1"/>
              <a:t>parseCommand</a:t>
            </a:r>
            <a:r>
              <a:rPr lang="en-US"/>
              <a:t>(“find”)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784058" y="6633440"/>
            <a:ext cx="130982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CommandResult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97787" y="6978746"/>
            <a:ext cx="14070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CommandResult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11473711" y="3103264"/>
            <a:ext cx="1711992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:SearchHistoryManager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2280948" y="3923142"/>
            <a:ext cx="129933" cy="90175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43200" y="20574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f</a:t>
            </a:r>
          </a:p>
        </p:txBody>
      </p:sp>
      <p:sp>
        <p:nvSpPr>
          <p:cNvPr id="40" name="Rectangle 62"/>
          <p:cNvSpPr/>
          <p:nvPr/>
        </p:nvSpPr>
        <p:spPr>
          <a:xfrm>
            <a:off x="9053516" y="2308993"/>
            <a:ext cx="1230090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: ModelManager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9654451" y="2582719"/>
            <a:ext cx="14110" cy="426616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2438400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1920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:FindCommand</a:t>
            </a:r>
          </a:p>
          <a:p>
            <a:pPr algn="ctr"/>
            <a:r>
              <a:rPr lang="en-US" sz="105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1691351" y="2731313"/>
            <a:ext cx="531012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1674795" y="6883877"/>
            <a:ext cx="5390788" cy="1697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12361317" y="3941617"/>
            <a:ext cx="18125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>
                <a:solidFill>
                  <a:srgbClr val="7030A0"/>
                </a:solidFill>
              </a:rPr>
              <a:t>addNewPredicate</a:t>
            </a:r>
            <a:r>
              <a:rPr lang="en-US" sz="1000">
                <a:solidFill>
                  <a:srgbClr val="7030A0"/>
                </a:solidFill>
              </a:rPr>
              <a:t>(Predicate)</a:t>
            </a:r>
            <a:endParaRPr lang="en-US" sz="10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12329707" y="3438691"/>
            <a:ext cx="0" cy="152400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" name="Curved Connector 12"/>
          <p:cNvCxnSpPr>
            <a:cxnSpLocks/>
          </p:cNvCxnSpPr>
          <p:nvPr/>
        </p:nvCxnSpPr>
        <p:spPr>
          <a:xfrm>
            <a:off x="12410881" y="4075542"/>
            <a:ext cx="86780" cy="80218"/>
          </a:xfrm>
          <a:prstGeom prst="curvedConnector3">
            <a:avLst>
              <a:gd name="adj1" fmla="val 22012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9754538" y="4816992"/>
            <a:ext cx="252641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8F46F82-2D7F-4C3A-99F9-7BA1B1D9D45B}"/>
              </a:ext>
            </a:extLst>
          </p:cNvPr>
          <p:cNvSpPr txBox="1"/>
          <p:nvPr/>
        </p:nvSpPr>
        <p:spPr>
          <a:xfrm>
            <a:off x="4610102" y="1994356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f</a:t>
            </a:r>
          </a:p>
        </p:txBody>
      </p:sp>
      <p:sp>
        <p:nvSpPr>
          <p:cNvPr id="51" name="Rectangle 62">
            <a:extLst>
              <a:ext uri="{FF2B5EF4-FFF2-40B4-BE49-F238E27FC236}">
                <a16:creationId xmlns:a16="http://schemas.microsoft.com/office/drawing/2014/main" id="{07B81AC1-B6FE-4DE7-9343-A2039E532E27}"/>
              </a:ext>
            </a:extLst>
          </p:cNvPr>
          <p:cNvSpPr/>
          <p:nvPr/>
        </p:nvSpPr>
        <p:spPr>
          <a:xfrm>
            <a:off x="6557442" y="137160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f:IncludeName</a:t>
            </a:r>
          </a:p>
          <a:p>
            <a:pPr algn="ctr"/>
            <a:r>
              <a:rPr lang="en-US" sz="1050">
                <a:solidFill>
                  <a:schemeClr val="bg1"/>
                </a:solidFill>
              </a:rPr>
              <a:t>FindCommand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062B5F-2512-4960-BA47-BED3DFD56E93}"/>
              </a:ext>
            </a:extLst>
          </p:cNvPr>
          <p:cNvCxnSpPr>
            <a:cxnSpLocks/>
          </p:cNvCxnSpPr>
          <p:nvPr/>
        </p:nvCxnSpPr>
        <p:spPr>
          <a:xfrm flipV="1">
            <a:off x="5635050" y="1747692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EC5DC47D-5AC5-4B7D-A396-355C76117374}"/>
              </a:ext>
            </a:extLst>
          </p:cNvPr>
          <p:cNvSpPr/>
          <p:nvPr/>
        </p:nvSpPr>
        <p:spPr>
          <a:xfrm>
            <a:off x="7018173" y="1747693"/>
            <a:ext cx="144627" cy="30970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67CD11C-5201-4049-8CFE-37D1A971D681}"/>
              </a:ext>
            </a:extLst>
          </p:cNvPr>
          <p:cNvCxnSpPr>
            <a:cxnSpLocks/>
          </p:cNvCxnSpPr>
          <p:nvPr/>
        </p:nvCxnSpPr>
        <p:spPr>
          <a:xfrm>
            <a:off x="5646629" y="2047876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D869882-03A2-44C7-A833-2520981252D9}"/>
              </a:ext>
            </a:extLst>
          </p:cNvPr>
          <p:cNvCxnSpPr>
            <a:cxnSpLocks/>
          </p:cNvCxnSpPr>
          <p:nvPr/>
        </p:nvCxnSpPr>
        <p:spPr>
          <a:xfrm>
            <a:off x="7086600" y="1833138"/>
            <a:ext cx="0" cy="53296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2B8884-7779-4C0F-B090-D90BECADCCE9}"/>
              </a:ext>
            </a:extLst>
          </p:cNvPr>
          <p:cNvSpPr txBox="1"/>
          <p:nvPr/>
        </p:nvSpPr>
        <p:spPr>
          <a:xfrm>
            <a:off x="6957225" y="7021557"/>
            <a:ext cx="28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83DE0AF-53AF-4F0F-B8C7-BF51418A2A8F}"/>
              </a:ext>
            </a:extLst>
          </p:cNvPr>
          <p:cNvSpPr/>
          <p:nvPr/>
        </p:nvSpPr>
        <p:spPr>
          <a:xfrm>
            <a:off x="12367726" y="4151742"/>
            <a:ext cx="129933" cy="169962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9B8B989-EC19-4D7F-95D6-CA1DF8DF49B8}"/>
              </a:ext>
            </a:extLst>
          </p:cNvPr>
          <p:cNvSpPr txBox="1"/>
          <p:nvPr/>
        </p:nvSpPr>
        <p:spPr>
          <a:xfrm>
            <a:off x="11639161" y="4319432"/>
            <a:ext cx="276957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>
                <a:solidFill>
                  <a:srgbClr val="7030A0"/>
                </a:solidFill>
              </a:rPr>
              <a:t>retrievePredicateAtTopOfStack()</a:t>
            </a:r>
            <a:endParaRPr lang="en-US" sz="105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4E1392C-3C47-45C4-A390-1E197676557E}"/>
              </a:ext>
            </a:extLst>
          </p:cNvPr>
          <p:cNvSpPr/>
          <p:nvPr/>
        </p:nvSpPr>
        <p:spPr>
          <a:xfrm>
            <a:off x="12371339" y="4461976"/>
            <a:ext cx="129933" cy="169962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4" name="Curved Connector 12">
            <a:extLst>
              <a:ext uri="{FF2B5EF4-FFF2-40B4-BE49-F238E27FC236}">
                <a16:creationId xmlns:a16="http://schemas.microsoft.com/office/drawing/2014/main" id="{A6055743-EFFC-4EC3-A8B4-D0E96BD3C65C}"/>
              </a:ext>
            </a:extLst>
          </p:cNvPr>
          <p:cNvCxnSpPr>
            <a:cxnSpLocks/>
          </p:cNvCxnSpPr>
          <p:nvPr/>
        </p:nvCxnSpPr>
        <p:spPr>
          <a:xfrm>
            <a:off x="12417230" y="4386942"/>
            <a:ext cx="86780" cy="80218"/>
          </a:xfrm>
          <a:prstGeom prst="curvedConnector3">
            <a:avLst>
              <a:gd name="adj1" fmla="val 22012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2">
            <a:extLst>
              <a:ext uri="{FF2B5EF4-FFF2-40B4-BE49-F238E27FC236}">
                <a16:creationId xmlns:a16="http://schemas.microsoft.com/office/drawing/2014/main" id="{3D8F0B25-DD56-41C4-BC44-95FC6327810D}"/>
              </a:ext>
            </a:extLst>
          </p:cNvPr>
          <p:cNvCxnSpPr>
            <a:cxnSpLocks/>
          </p:cNvCxnSpPr>
          <p:nvPr/>
        </p:nvCxnSpPr>
        <p:spPr>
          <a:xfrm>
            <a:off x="12410879" y="4706972"/>
            <a:ext cx="86780" cy="80218"/>
          </a:xfrm>
          <a:prstGeom prst="curvedConnector3">
            <a:avLst>
              <a:gd name="adj1" fmla="val 220128"/>
            </a:avLst>
          </a:prstGeom>
          <a:ln>
            <a:solidFill>
              <a:srgbClr val="7030A0"/>
            </a:solidFill>
            <a:prstDash val="dash"/>
            <a:round/>
            <a:headEnd type="triangle" w="med" len="med"/>
            <a:tailEnd type="none" w="med" len="sm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4F07F0C-56E8-4CA5-8EBC-493ED50D6E3B}"/>
              </a:ext>
            </a:extLst>
          </p:cNvPr>
          <p:cNvSpPr txBox="1"/>
          <p:nvPr/>
        </p:nvSpPr>
        <p:spPr>
          <a:xfrm>
            <a:off x="10668000" y="4632326"/>
            <a:ext cx="62820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chemeClr val="accent4">
                    <a:lumMod val="75000"/>
                  </a:schemeClr>
                </a:solidFill>
              </a:rPr>
              <a:t>Predicate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62" name="Curved Connector 12">
            <a:extLst>
              <a:ext uri="{FF2B5EF4-FFF2-40B4-BE49-F238E27FC236}">
                <a16:creationId xmlns:a16="http://schemas.microsoft.com/office/drawing/2014/main" id="{ED23FDA0-2CFE-46B3-A0DB-BA5F0E074BC8}"/>
              </a:ext>
            </a:extLst>
          </p:cNvPr>
          <p:cNvCxnSpPr>
            <a:cxnSpLocks/>
          </p:cNvCxnSpPr>
          <p:nvPr/>
        </p:nvCxnSpPr>
        <p:spPr>
          <a:xfrm>
            <a:off x="7170619" y="2894185"/>
            <a:ext cx="86780" cy="80218"/>
          </a:xfrm>
          <a:prstGeom prst="curvedConnector3">
            <a:avLst>
              <a:gd name="adj1" fmla="val 220128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68BF912-A7C9-4E5C-8700-1D82E7477B5E}"/>
              </a:ext>
            </a:extLst>
          </p:cNvPr>
          <p:cNvSpPr txBox="1"/>
          <p:nvPr/>
        </p:nvSpPr>
        <p:spPr>
          <a:xfrm>
            <a:off x="7214009" y="2732808"/>
            <a:ext cx="85580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/>
              <a:t>executeSearch()</a:t>
            </a:r>
            <a:endParaRPr lang="en-US" sz="1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A7F6D84-193F-46D9-A97A-1DA6C7E377A8}"/>
              </a:ext>
            </a:extLst>
          </p:cNvPr>
          <p:cNvSpPr txBox="1"/>
          <p:nvPr/>
        </p:nvSpPr>
        <p:spPr>
          <a:xfrm>
            <a:off x="7601886" y="3361129"/>
            <a:ext cx="18192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chemeClr val="accent4">
                    <a:lumMod val="75000"/>
                  </a:schemeClr>
                </a:solidFill>
              </a:rPr>
              <a:t>executeSearch(Predicate</a:t>
            </a:r>
            <a:r>
              <a:rPr lang="en-US" sz="120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334A9A3-56DE-4F49-BFCA-7E11C50BECBC}"/>
              </a:ext>
            </a:extLst>
          </p:cNvPr>
          <p:cNvCxnSpPr>
            <a:cxnSpLocks/>
          </p:cNvCxnSpPr>
          <p:nvPr/>
        </p:nvCxnSpPr>
        <p:spPr>
          <a:xfrm>
            <a:off x="7255043" y="3587897"/>
            <a:ext cx="232803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FCEA29C4-48B7-4C7F-8825-E4314664866D}"/>
              </a:ext>
            </a:extLst>
          </p:cNvPr>
          <p:cNvSpPr/>
          <p:nvPr/>
        </p:nvSpPr>
        <p:spPr>
          <a:xfrm>
            <a:off x="9579739" y="3587897"/>
            <a:ext cx="162920" cy="171369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585D381-1C10-4E2E-8FF0-0384B021D04A}"/>
              </a:ext>
            </a:extLst>
          </p:cNvPr>
          <p:cNvCxnSpPr>
            <a:cxnSpLocks/>
          </p:cNvCxnSpPr>
          <p:nvPr/>
        </p:nvCxnSpPr>
        <p:spPr>
          <a:xfrm>
            <a:off x="9745996" y="3942458"/>
            <a:ext cx="252220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D183F0E-1624-4276-B8DC-E5F3A32207A1}"/>
              </a:ext>
            </a:extLst>
          </p:cNvPr>
          <p:cNvSpPr txBox="1"/>
          <p:nvPr/>
        </p:nvSpPr>
        <p:spPr>
          <a:xfrm>
            <a:off x="9906000" y="3731341"/>
            <a:ext cx="188652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chemeClr val="accent4">
                    <a:lumMod val="75000"/>
                  </a:schemeClr>
                </a:solidFill>
              </a:rPr>
              <a:t>executeNewSearch(Predicate</a:t>
            </a:r>
            <a:r>
              <a:rPr lang="en-US" sz="120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sp>
        <p:nvSpPr>
          <p:cNvPr id="104" name="Rectangle 62">
            <a:extLst>
              <a:ext uri="{FF2B5EF4-FFF2-40B4-BE49-F238E27FC236}">
                <a16:creationId xmlns:a16="http://schemas.microsoft.com/office/drawing/2014/main" id="{8CAFA125-B872-496D-B612-F094B0B9DB38}"/>
              </a:ext>
            </a:extLst>
          </p:cNvPr>
          <p:cNvSpPr/>
          <p:nvPr/>
        </p:nvSpPr>
        <p:spPr>
          <a:xfrm>
            <a:off x="13637048" y="3274713"/>
            <a:ext cx="1633240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:FilteredList&lt;Person&gt;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951EF82-18A8-4981-B5F6-28C25C0E71A9}"/>
              </a:ext>
            </a:extLst>
          </p:cNvPr>
          <p:cNvCxnSpPr>
            <a:cxnSpLocks/>
          </p:cNvCxnSpPr>
          <p:nvPr/>
        </p:nvCxnSpPr>
        <p:spPr>
          <a:xfrm>
            <a:off x="9742659" y="5027929"/>
            <a:ext cx="4640155" cy="10963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3626C1B1-142A-46DA-A728-A907959BF713}"/>
              </a:ext>
            </a:extLst>
          </p:cNvPr>
          <p:cNvSpPr txBox="1"/>
          <p:nvPr/>
        </p:nvSpPr>
        <p:spPr>
          <a:xfrm>
            <a:off x="12049141" y="4846924"/>
            <a:ext cx="18192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chemeClr val="accent4">
                    <a:lumMod val="75000"/>
                  </a:schemeClr>
                </a:solidFill>
              </a:rPr>
              <a:t>setPredicate(Predicate</a:t>
            </a:r>
            <a:r>
              <a:rPr lang="en-US" sz="120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E97C376-F1D9-431F-8D66-0169C2F56C73}"/>
              </a:ext>
            </a:extLst>
          </p:cNvPr>
          <p:cNvSpPr/>
          <p:nvPr/>
        </p:nvSpPr>
        <p:spPr>
          <a:xfrm>
            <a:off x="14388701" y="5041087"/>
            <a:ext cx="129933" cy="14592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8BA3019-288B-406F-AB12-985E42E5C2B1}"/>
              </a:ext>
            </a:extLst>
          </p:cNvPr>
          <p:cNvSpPr/>
          <p:nvPr/>
        </p:nvSpPr>
        <p:spPr>
          <a:xfrm>
            <a:off x="7100257" y="5765246"/>
            <a:ext cx="151917" cy="937834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5" name="Curved Connector 12">
            <a:extLst>
              <a:ext uri="{FF2B5EF4-FFF2-40B4-BE49-F238E27FC236}">
                <a16:creationId xmlns:a16="http://schemas.microsoft.com/office/drawing/2014/main" id="{1952FCF9-FCB6-49B3-8C94-2105BBD90556}"/>
              </a:ext>
            </a:extLst>
          </p:cNvPr>
          <p:cNvCxnSpPr>
            <a:cxnSpLocks/>
          </p:cNvCxnSpPr>
          <p:nvPr/>
        </p:nvCxnSpPr>
        <p:spPr>
          <a:xfrm>
            <a:off x="7155968" y="5691800"/>
            <a:ext cx="86780" cy="80218"/>
          </a:xfrm>
          <a:prstGeom prst="curvedConnector3">
            <a:avLst>
              <a:gd name="adj1" fmla="val 220128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A64F8BA8-6D40-4DFD-99AB-543DEEED252F}"/>
              </a:ext>
            </a:extLst>
          </p:cNvPr>
          <p:cNvSpPr txBox="1"/>
          <p:nvPr/>
        </p:nvSpPr>
        <p:spPr>
          <a:xfrm>
            <a:off x="7169703" y="5549518"/>
            <a:ext cx="235250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/>
              <a:t>getCommandResultsWithKeywordsHistory()</a:t>
            </a:r>
            <a:endParaRPr lang="en-US" sz="1000" dirty="0"/>
          </a:p>
        </p:txBody>
      </p:sp>
      <p:cxnSp>
        <p:nvCxnSpPr>
          <p:cNvPr id="135" name="Curved Connector 12">
            <a:extLst>
              <a:ext uri="{FF2B5EF4-FFF2-40B4-BE49-F238E27FC236}">
                <a16:creationId xmlns:a16="http://schemas.microsoft.com/office/drawing/2014/main" id="{E5106C14-304F-402C-9B88-980E9F15556A}"/>
              </a:ext>
            </a:extLst>
          </p:cNvPr>
          <p:cNvCxnSpPr>
            <a:cxnSpLocks/>
          </p:cNvCxnSpPr>
          <p:nvPr/>
        </p:nvCxnSpPr>
        <p:spPr>
          <a:xfrm>
            <a:off x="7161313" y="6768666"/>
            <a:ext cx="86780" cy="80218"/>
          </a:xfrm>
          <a:prstGeom prst="curvedConnector3">
            <a:avLst>
              <a:gd name="adj1" fmla="val 220128"/>
            </a:avLst>
          </a:prstGeom>
          <a:ln>
            <a:solidFill>
              <a:srgbClr val="0070C0"/>
            </a:solidFill>
            <a:prstDash val="dash"/>
            <a:round/>
            <a:headEnd type="triangle" w="med" len="med"/>
            <a:tailEnd type="none" w="med" len="sm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9CE8FC6B-E9C2-4706-A757-BF25567897DD}"/>
              </a:ext>
            </a:extLst>
          </p:cNvPr>
          <p:cNvSpPr/>
          <p:nvPr/>
        </p:nvSpPr>
        <p:spPr>
          <a:xfrm>
            <a:off x="9583076" y="3169778"/>
            <a:ext cx="162920" cy="30017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2B43876-2315-4216-ACF9-0D6F989FA088}"/>
              </a:ext>
            </a:extLst>
          </p:cNvPr>
          <p:cNvCxnSpPr>
            <a:cxnSpLocks/>
          </p:cNvCxnSpPr>
          <p:nvPr/>
        </p:nvCxnSpPr>
        <p:spPr>
          <a:xfrm>
            <a:off x="7242748" y="3169778"/>
            <a:ext cx="2328033" cy="276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75F26412-475B-464E-91D4-BD88FCE40E89}"/>
              </a:ext>
            </a:extLst>
          </p:cNvPr>
          <p:cNvSpPr/>
          <p:nvPr/>
        </p:nvSpPr>
        <p:spPr>
          <a:xfrm>
            <a:off x="7093155" y="2976824"/>
            <a:ext cx="151917" cy="2509573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39B4BF2-3E79-441F-959C-2BF4E4C99C91}"/>
              </a:ext>
            </a:extLst>
          </p:cNvPr>
          <p:cNvSpPr txBox="1"/>
          <p:nvPr/>
        </p:nvSpPr>
        <p:spPr>
          <a:xfrm>
            <a:off x="6447448" y="2985802"/>
            <a:ext cx="311858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>
                <a:solidFill>
                  <a:schemeClr val="accent4">
                    <a:lumMod val="75000"/>
                  </a:schemeClr>
                </a:solidFill>
              </a:rPr>
              <a:t>recordKeywords(KeywordType, Keywords</a:t>
            </a:r>
            <a:r>
              <a:rPr lang="en-US" sz="1000">
                <a:solidFill>
                  <a:srgbClr val="7030A0"/>
                </a:solidFill>
              </a:rPr>
              <a:t>)</a:t>
            </a:r>
            <a:endParaRPr lang="en-US" sz="1000" dirty="0"/>
          </a:p>
        </p:txBody>
      </p:sp>
      <p:sp>
        <p:nvSpPr>
          <p:cNvPr id="87" name="Rectangle 62">
            <a:extLst>
              <a:ext uri="{FF2B5EF4-FFF2-40B4-BE49-F238E27FC236}">
                <a16:creationId xmlns:a16="http://schemas.microsoft.com/office/drawing/2014/main" id="{7B3C53D5-A332-4729-AD23-1981CA61F026}"/>
              </a:ext>
            </a:extLst>
          </p:cNvPr>
          <p:cNvSpPr/>
          <p:nvPr/>
        </p:nvSpPr>
        <p:spPr>
          <a:xfrm>
            <a:off x="10433669" y="2325768"/>
            <a:ext cx="1301131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:KeywordsRecord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3881259-AAA9-4C6F-99C8-8BA800C5EB72}"/>
              </a:ext>
            </a:extLst>
          </p:cNvPr>
          <p:cNvCxnSpPr>
            <a:cxnSpLocks/>
          </p:cNvCxnSpPr>
          <p:nvPr/>
        </p:nvCxnSpPr>
        <p:spPr>
          <a:xfrm flipH="1">
            <a:off x="11082200" y="2582719"/>
            <a:ext cx="1" cy="94603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DA92E85-16AB-4479-9627-1FE44545690B}"/>
              </a:ext>
            </a:extLst>
          </p:cNvPr>
          <p:cNvCxnSpPr>
            <a:cxnSpLocks/>
          </p:cNvCxnSpPr>
          <p:nvPr/>
        </p:nvCxnSpPr>
        <p:spPr>
          <a:xfrm flipV="1">
            <a:off x="9754538" y="3246165"/>
            <a:ext cx="1263205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AA24053-3E9C-497D-AB37-C789D9134E33}"/>
              </a:ext>
            </a:extLst>
          </p:cNvPr>
          <p:cNvSpPr txBox="1"/>
          <p:nvPr/>
        </p:nvSpPr>
        <p:spPr>
          <a:xfrm>
            <a:off x="8301741" y="2837096"/>
            <a:ext cx="274725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>
                <a:solidFill>
                  <a:schemeClr val="accent4">
                    <a:lumMod val="75000"/>
                  </a:schemeClr>
                </a:solidFill>
              </a:rPr>
              <a:t>recordKeywords</a:t>
            </a:r>
          </a:p>
          <a:p>
            <a:r>
              <a:rPr lang="en-US" sz="1000">
                <a:solidFill>
                  <a:schemeClr val="accent4">
                    <a:lumMod val="75000"/>
                  </a:schemeClr>
                </a:solidFill>
              </a:rPr>
              <a:t>(KeywordType, Keywords</a:t>
            </a:r>
            <a:r>
              <a:rPr lang="en-US" sz="1000">
                <a:solidFill>
                  <a:srgbClr val="7030A0"/>
                </a:solidFill>
              </a:rPr>
              <a:t>)</a:t>
            </a:r>
            <a:endParaRPr lang="en-US" sz="10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E8208AF-D4FE-41C1-9BD1-28AF1C1E3B9E}"/>
              </a:ext>
            </a:extLst>
          </p:cNvPr>
          <p:cNvSpPr/>
          <p:nvPr/>
        </p:nvSpPr>
        <p:spPr>
          <a:xfrm>
            <a:off x="11000740" y="3246165"/>
            <a:ext cx="162920" cy="11554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083BD1-B476-49CC-B33C-BC374A6DAD91}"/>
              </a:ext>
            </a:extLst>
          </p:cNvPr>
          <p:cNvSpPr txBox="1"/>
          <p:nvPr/>
        </p:nvSpPr>
        <p:spPr>
          <a:xfrm>
            <a:off x="6129611" y="1803994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f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B5E086A-7E0A-474E-A425-B7E392D68D3F}"/>
              </a:ext>
            </a:extLst>
          </p:cNvPr>
          <p:cNvSpPr txBox="1"/>
          <p:nvPr/>
        </p:nvSpPr>
        <p:spPr>
          <a:xfrm>
            <a:off x="7139603" y="6645736"/>
            <a:ext cx="130982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/>
              <a:t>CommandResult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8F6323D-ACF7-4E48-98B7-20560CA5A143}"/>
              </a:ext>
            </a:extLst>
          </p:cNvPr>
          <p:cNvSpPr txBox="1"/>
          <p:nvPr/>
        </p:nvSpPr>
        <p:spPr>
          <a:xfrm>
            <a:off x="12624184" y="4580563"/>
            <a:ext cx="62820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chemeClr val="accent4">
                    <a:lumMod val="75000"/>
                  </a:schemeClr>
                </a:solidFill>
              </a:rPr>
              <a:t>Predicate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5C51A8C6-78CF-4A5F-9691-76B7332F0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037" y="6048218"/>
            <a:ext cx="1802478" cy="42809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70FCB413-88B5-4F8C-80D7-32DF3D320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6048773"/>
            <a:ext cx="2353740" cy="42478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FEB9996-7348-4D0A-88FC-9F9B8F2C3F88}"/>
              </a:ext>
            </a:extLst>
          </p:cNvPr>
          <p:cNvSpPr/>
          <p:nvPr/>
        </p:nvSpPr>
        <p:spPr>
          <a:xfrm>
            <a:off x="7460401" y="6023888"/>
            <a:ext cx="21394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0070C0"/>
                </a:solidFill>
              </a:rPr>
              <a:t>Instantiating CommandResult Object with Keywords History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86</Words>
  <Application>Microsoft Office PowerPoint</Application>
  <PresentationFormat>On-screen Show (4:3)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Soh Boon Jun</cp:lastModifiedBy>
  <cp:revision>142</cp:revision>
  <dcterms:created xsi:type="dcterms:W3CDTF">2016-07-22T14:33:02Z</dcterms:created>
  <dcterms:modified xsi:type="dcterms:W3CDTF">2018-11-11T20:54:19Z</dcterms:modified>
</cp:coreProperties>
</file>