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A1E7-1B6D-4BAE-B6C0-2AA0F300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21784-1CDA-4729-8B0D-8060E6A6C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54DE-EA11-49E3-A167-D1D463CA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1B73-9150-484C-A301-9A4EFDCA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1218-3EA9-4B98-8789-AE5E929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871-1BB0-4E4A-AB50-1DD001D6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CE2DF-15DE-4BAE-BC22-FAA193F9F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CF04-0998-4107-B496-8009E337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90E7-78B1-4B64-A022-E8C61599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CC21-EC1E-4317-981D-D6A03EDB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7C69-F360-4EE4-9CE2-88320AF0D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CF43B-13A7-439A-B898-9A2EC561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F614-AB23-435D-8469-8EE2A41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717F-6143-4A0C-AA1A-8BC6245A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55D7-24FC-45FA-8826-22484CDC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4F7A-5D5A-4BA3-B907-7354C9FC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8776-931F-4097-8BF1-02CA02EA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E00B-87A7-4232-93F5-381563A8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2D98-A6D6-4496-94BA-E8CDF7C8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500B-B460-456E-BB7C-C02AF5F4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505E-572D-4373-B9B9-258FA21D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73FA-A272-42E8-9C16-1BE0AE0D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097E-0B38-45D2-BC67-F790ABAF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9455-2449-4FB2-AE1E-0EE53DB3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1910-E0F7-496E-9007-6288162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8471-A429-4F8C-8244-09A692F9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2601-70D5-4803-9214-6449C0A9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0005-AE6C-43E2-8764-77152827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1020-4BF2-4332-A7B8-80FE17F8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03E2-9575-4561-B72F-3C78C1C8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69633-D6FE-42A2-9743-67753159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88A5-5D83-43ED-9463-56A5AFF1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78D8-4E26-4F30-A62D-86011F2B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0082D-1740-4E71-B5D2-1E38D7FD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DBBAC-90BA-482B-B382-82D2F5EB7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04D73-40B4-41D3-8E10-35E29C901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CB6B1-EF91-4593-B13B-4535EA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5351E-E6B4-4B12-861C-0063FF00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2E680-6373-4956-9E5C-7037B0EA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6314-D62C-4007-A607-2922335B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E0F61-4E40-4FE5-A452-B05676B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9FFB-CF2D-4198-8DAA-1C3D7AB1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294AB-B088-4891-889C-33FE3301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2BCEA-3EC9-4996-852C-576C5B7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01A2-32CA-409E-8696-5C288679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EBD9-14AD-4E38-8CA1-6B536ACF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E34-5250-4F9A-AC9E-8DE163E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B921-7A9A-407C-A0CA-BEEFA7E4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E0DA-1276-459A-86F8-5279FCD0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43BC-D45D-4788-90DF-6FA85A5E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D63E8-2700-41C3-ADFD-C70662CE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05A5-E5E7-401C-B523-ADE75088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95A0-740F-431E-8CE3-46B8C230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B092A-2140-4604-9BD6-9A94ECC0F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D107D-F2E3-474C-AA63-323E3A545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544A-3417-46C1-B16E-2A3AA8C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3428-5532-43A4-96AE-4FE70C62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71AF9-4CB0-4DEA-9087-AB1781E1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3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78E95-2BF2-40BA-89C9-3B9A1616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24D4-1CD6-48E5-9871-E96BE3E4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3448-540C-4E00-9551-C55BD2C2B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2098-B5E2-40DE-876F-1017C989B69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0262-DC89-47F1-B07A-8710328B0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C79C-656F-43D0-8B47-5C4C2D16B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BE3A-0FB5-4105-B223-1432B181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F9A99-56B4-41C6-888C-695018C9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02872"/>
              </p:ext>
            </p:extLst>
          </p:nvPr>
        </p:nvGraphicFramePr>
        <p:xfrm>
          <a:off x="5679031" y="4352493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UP0:Predicate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BC8D510-6408-4A36-8D71-3F171A309FF1}"/>
              </a:ext>
            </a:extLst>
          </p:cNvPr>
          <p:cNvSpPr/>
          <p:nvPr/>
        </p:nvSpPr>
        <p:spPr>
          <a:xfrm>
            <a:off x="1759518" y="180854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9CF0-00AE-4E1A-B461-B5FA511438C1}"/>
              </a:ext>
            </a:extLst>
          </p:cNvPr>
          <p:cNvSpPr txBox="1"/>
          <p:nvPr/>
        </p:nvSpPr>
        <p:spPr>
          <a:xfrm>
            <a:off x="1816131" y="150076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F8303B-492B-4A48-9C8A-850F833200AF}"/>
              </a:ext>
            </a:extLst>
          </p:cNvPr>
          <p:cNvCxnSpPr>
            <a:cxnSpLocks/>
          </p:cNvCxnSpPr>
          <p:nvPr/>
        </p:nvCxnSpPr>
        <p:spPr>
          <a:xfrm flipH="1">
            <a:off x="3468181" y="4511117"/>
            <a:ext cx="2082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3FDE2-FCB8-4366-8413-7686E0358FA2}"/>
              </a:ext>
            </a:extLst>
          </p:cNvPr>
          <p:cNvSpPr/>
          <p:nvPr/>
        </p:nvSpPr>
        <p:spPr>
          <a:xfrm>
            <a:off x="3468181" y="4237077"/>
            <a:ext cx="21146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searchHistoryStack.push(UP0)</a:t>
            </a:r>
            <a:endParaRPr lang="en-US" altLang="en-US" sz="9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EF71B95-EA62-42D2-AD37-19475BE7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14240"/>
              </p:ext>
            </p:extLst>
          </p:nvPr>
        </p:nvGraphicFramePr>
        <p:xfrm>
          <a:off x="8977638" y="4264735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81453FE-DF91-4853-AC34-2D5964D5A23E}"/>
              </a:ext>
            </a:extLst>
          </p:cNvPr>
          <p:cNvSpPr/>
          <p:nvPr/>
        </p:nvSpPr>
        <p:spPr>
          <a:xfrm>
            <a:off x="8862563" y="1860783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D875-2B77-4B4C-B4F3-E394F523D934}"/>
              </a:ext>
            </a:extLst>
          </p:cNvPr>
          <p:cNvSpPr txBox="1"/>
          <p:nvPr/>
        </p:nvSpPr>
        <p:spPr>
          <a:xfrm>
            <a:off x="8919176" y="1553006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14C99EA-2AFF-465F-9A7A-58AE985D7296}"/>
              </a:ext>
            </a:extLst>
          </p:cNvPr>
          <p:cNvSpPr/>
          <p:nvPr/>
        </p:nvSpPr>
        <p:spPr>
          <a:xfrm>
            <a:off x="7455364" y="3123644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3A60A-CF2F-436A-8CBB-8B8E3C618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49687"/>
              </p:ext>
            </p:extLst>
          </p:nvPr>
        </p:nvGraphicFramePr>
        <p:xfrm>
          <a:off x="749147" y="4326194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4EE6CE-DF88-4427-B5C3-D3AD769E3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05577"/>
              </p:ext>
            </p:extLst>
          </p:nvPr>
        </p:nvGraphicFramePr>
        <p:xfrm>
          <a:off x="3787252" y="4326194"/>
          <a:ext cx="1390075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9007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UP0:Predicate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A9A5B7-63CC-4A1C-97F0-38709EE191C5}"/>
              </a:ext>
            </a:extLst>
          </p:cNvPr>
          <p:cNvSpPr/>
          <p:nvPr/>
        </p:nvSpPr>
        <p:spPr>
          <a:xfrm>
            <a:off x="634072" y="1922242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FE93C-7E4F-480B-9528-DB12433BCD74}"/>
              </a:ext>
            </a:extLst>
          </p:cNvPr>
          <p:cNvSpPr txBox="1"/>
          <p:nvPr/>
        </p:nvSpPr>
        <p:spPr>
          <a:xfrm>
            <a:off x="690685" y="1614465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320CC9E-325B-4995-8E75-02EB6130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48" y="4326194"/>
            <a:ext cx="598241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.and()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F8679-74E0-49EC-A055-98B9F40B125E}"/>
              </a:ext>
            </a:extLst>
          </p:cNvPr>
          <p:cNvCxnSpPr/>
          <p:nvPr/>
        </p:nvCxnSpPr>
        <p:spPr>
          <a:xfrm>
            <a:off x="2395632" y="4531375"/>
            <a:ext cx="117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3E586-DF96-40AB-86AD-BE7B31281D10}"/>
              </a:ext>
            </a:extLst>
          </p:cNvPr>
          <p:cNvCxnSpPr>
            <a:cxnSpLocks/>
          </p:cNvCxnSpPr>
          <p:nvPr/>
        </p:nvCxnSpPr>
        <p:spPr>
          <a:xfrm>
            <a:off x="5302332" y="4531375"/>
            <a:ext cx="1256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D749CF4-7B14-4D5F-9F5C-0D802C8A5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56139"/>
              </p:ext>
            </p:extLst>
          </p:nvPr>
        </p:nvGraphicFramePr>
        <p:xfrm>
          <a:off x="6645761" y="4326193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D26F8E4-7B12-4A5C-A94F-E06832C4A85C}"/>
              </a:ext>
            </a:extLst>
          </p:cNvPr>
          <p:cNvSpPr/>
          <p:nvPr/>
        </p:nvSpPr>
        <p:spPr>
          <a:xfrm>
            <a:off x="5270190" y="4326194"/>
            <a:ext cx="13113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updatedPredicate</a:t>
            </a:r>
            <a:endParaRPr lang="en-US" sz="9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90B6B5-967A-4B2F-99D7-4FB57706FDF4}"/>
              </a:ext>
            </a:extLst>
          </p:cNvPr>
          <p:cNvCxnSpPr/>
          <p:nvPr/>
        </p:nvCxnSpPr>
        <p:spPr>
          <a:xfrm flipH="1" flipV="1">
            <a:off x="2395632" y="3923915"/>
            <a:ext cx="4565822" cy="29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55D9A52-EC86-4605-9BF9-339BAD224B99}"/>
              </a:ext>
            </a:extLst>
          </p:cNvPr>
          <p:cNvSpPr/>
          <p:nvPr/>
        </p:nvSpPr>
        <p:spPr>
          <a:xfrm>
            <a:off x="3621202" y="3755032"/>
            <a:ext cx="2114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searchHistoryStack.push(SP1)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58C4C60-3440-44CA-9FFC-53711E1F2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1592"/>
              </p:ext>
            </p:extLst>
          </p:nvPr>
        </p:nvGraphicFramePr>
        <p:xfrm>
          <a:off x="9965015" y="4326194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A791F65-3C76-406B-9856-B9C6023BD553}"/>
              </a:ext>
            </a:extLst>
          </p:cNvPr>
          <p:cNvSpPr/>
          <p:nvPr/>
        </p:nvSpPr>
        <p:spPr>
          <a:xfrm>
            <a:off x="9849940" y="1922242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A9FC4-E1A4-4661-A9EE-3F6680D8B383}"/>
              </a:ext>
            </a:extLst>
          </p:cNvPr>
          <p:cNvSpPr txBox="1"/>
          <p:nvPr/>
        </p:nvSpPr>
        <p:spPr>
          <a:xfrm>
            <a:off x="9906553" y="1614465"/>
            <a:ext cx="159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511904D-4931-4BD6-B715-00F9EA8C327F}"/>
              </a:ext>
            </a:extLst>
          </p:cNvPr>
          <p:cNvSpPr/>
          <p:nvPr/>
        </p:nvSpPr>
        <p:spPr>
          <a:xfrm>
            <a:off x="8442741" y="3185103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1B1EAAD-B6FE-40A5-BF76-A8B502590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26459"/>
              </p:ext>
            </p:extLst>
          </p:nvPr>
        </p:nvGraphicFramePr>
        <p:xfrm>
          <a:off x="9965015" y="378068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7FB8BB-4DFC-4557-A4A1-264D615FA142}"/>
              </a:ext>
            </a:extLst>
          </p:cNvPr>
          <p:cNvSpPr/>
          <p:nvPr/>
        </p:nvSpPr>
        <p:spPr>
          <a:xfrm>
            <a:off x="299724" y="1641763"/>
            <a:ext cx="261257" cy="3574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B26C98-41F7-4B82-9318-20AC2463D1C0}"/>
              </a:ext>
            </a:extLst>
          </p:cNvPr>
          <p:cNvSpPr/>
          <p:nvPr/>
        </p:nvSpPr>
        <p:spPr>
          <a:xfrm>
            <a:off x="11561472" y="1473790"/>
            <a:ext cx="261257" cy="3574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BE2F8-DF22-41C1-9208-0341AA79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7675"/>
              </p:ext>
            </p:extLst>
          </p:nvPr>
        </p:nvGraphicFramePr>
        <p:xfrm>
          <a:off x="2302743" y="447303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CC075BD-FA18-4FEC-9AC3-7E4626882D8D}"/>
              </a:ext>
            </a:extLst>
          </p:cNvPr>
          <p:cNvSpPr/>
          <p:nvPr/>
        </p:nvSpPr>
        <p:spPr>
          <a:xfrm>
            <a:off x="2187668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35140-74D7-4D9A-9855-8582C492D48A}"/>
              </a:ext>
            </a:extLst>
          </p:cNvPr>
          <p:cNvSpPr txBox="1"/>
          <p:nvPr/>
        </p:nvSpPr>
        <p:spPr>
          <a:xfrm>
            <a:off x="2244281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07D134-0098-4470-B61B-087356D4C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23429"/>
              </p:ext>
            </p:extLst>
          </p:nvPr>
        </p:nvGraphicFramePr>
        <p:xfrm>
          <a:off x="2302743" y="3927520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7A2114F-30DE-4A57-B7F5-1DF5224D330D}"/>
              </a:ext>
            </a:extLst>
          </p:cNvPr>
          <p:cNvSpPr/>
          <p:nvPr/>
        </p:nvSpPr>
        <p:spPr>
          <a:xfrm>
            <a:off x="4465265" y="3153283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1D77BB-87F1-4D6F-B84F-7F55F72E9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85292"/>
              </p:ext>
            </p:extLst>
          </p:nvPr>
        </p:nvGraphicFramePr>
        <p:xfrm>
          <a:off x="5920738" y="447303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1E2D2F7-090F-462C-97B3-BC5C2AD8EEC2}"/>
              </a:ext>
            </a:extLst>
          </p:cNvPr>
          <p:cNvSpPr/>
          <p:nvPr/>
        </p:nvSpPr>
        <p:spPr>
          <a:xfrm>
            <a:off x="5805663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FBCCE-3B8C-43F2-BA0D-C70C870BC6C2}"/>
              </a:ext>
            </a:extLst>
          </p:cNvPr>
          <p:cNvSpPr txBox="1"/>
          <p:nvPr/>
        </p:nvSpPr>
        <p:spPr>
          <a:xfrm>
            <a:off x="5862276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</p:spTree>
    <p:extLst>
      <p:ext uri="{BB962C8B-B14F-4D97-AF65-F5344CB8AC3E}">
        <p14:creationId xmlns:p14="http://schemas.microsoft.com/office/powerpoint/2010/main" val="412184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3ABC8-BEBA-4D1A-90B6-66DEC1F7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39815"/>
              </p:ext>
            </p:extLst>
          </p:nvPr>
        </p:nvGraphicFramePr>
        <p:xfrm>
          <a:off x="2302743" y="4473032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SP0:Predicate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7B274C-7EC3-4218-96B5-B70D3F8432B5}"/>
              </a:ext>
            </a:extLst>
          </p:cNvPr>
          <p:cNvSpPr/>
          <p:nvPr/>
        </p:nvSpPr>
        <p:spPr>
          <a:xfrm>
            <a:off x="2187668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E2451-4C81-49B1-B497-74B49C4C2E56}"/>
              </a:ext>
            </a:extLst>
          </p:cNvPr>
          <p:cNvSpPr txBox="1"/>
          <p:nvPr/>
        </p:nvSpPr>
        <p:spPr>
          <a:xfrm>
            <a:off x="2244281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C98BB-6ABE-4867-9DCA-C351DD40E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17024"/>
              </p:ext>
            </p:extLst>
          </p:nvPr>
        </p:nvGraphicFramePr>
        <p:xfrm>
          <a:off x="2302743" y="3927520"/>
          <a:ext cx="1420052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200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sz="1600" u="sng"/>
                        <a:t>SP1:Predicate</a:t>
                      </a:r>
                      <a:endParaRPr lang="en-SG" sz="1600" u="sng" dirty="0"/>
                    </a:p>
                  </a:txBody>
                  <a:tcPr>
                    <a:gradFill flip="none" rotWithShape="1">
                      <a:gsLst>
                        <a:gs pos="0">
                          <a:srgbClr val="D4A107"/>
                        </a:gs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BBB4D19-7DD9-471D-871A-71B764540A81}"/>
              </a:ext>
            </a:extLst>
          </p:cNvPr>
          <p:cNvSpPr/>
          <p:nvPr/>
        </p:nvSpPr>
        <p:spPr>
          <a:xfrm>
            <a:off x="4465265" y="3153283"/>
            <a:ext cx="921074" cy="77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B53AA-D215-4CCA-9318-9A50BA5B4C83}"/>
              </a:ext>
            </a:extLst>
          </p:cNvPr>
          <p:cNvSpPr/>
          <p:nvPr/>
        </p:nvSpPr>
        <p:spPr>
          <a:xfrm>
            <a:off x="5805663" y="2069080"/>
            <a:ext cx="1654769" cy="2907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4C062-4350-4911-9255-2FF592690E58}"/>
              </a:ext>
            </a:extLst>
          </p:cNvPr>
          <p:cNvSpPr txBox="1"/>
          <p:nvPr/>
        </p:nvSpPr>
        <p:spPr>
          <a:xfrm>
            <a:off x="5862276" y="1761303"/>
            <a:ext cx="159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searchHistoryStack</a:t>
            </a:r>
          </a:p>
        </p:txBody>
      </p:sp>
    </p:spTree>
    <p:extLst>
      <p:ext uri="{BB962C8B-B14F-4D97-AF65-F5344CB8AC3E}">
        <p14:creationId xmlns:p14="http://schemas.microsoft.com/office/powerpoint/2010/main" val="298247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Boon Jun</dc:creator>
  <cp:lastModifiedBy>Soh Boon Jun</cp:lastModifiedBy>
  <cp:revision>10</cp:revision>
  <dcterms:created xsi:type="dcterms:W3CDTF">2018-10-18T09:25:48Z</dcterms:created>
  <dcterms:modified xsi:type="dcterms:W3CDTF">2018-11-11T10:27:38Z</dcterms:modified>
</cp:coreProperties>
</file>