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18" y="-14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A5CE3B0-4554-44AB-BC23-AB8E1F827745}"/>
              </a:ext>
            </a:extLst>
          </p:cNvPr>
          <p:cNvGrpSpPr/>
          <p:nvPr/>
        </p:nvGrpSpPr>
        <p:grpSpPr>
          <a:xfrm>
            <a:off x="609600" y="2067539"/>
            <a:ext cx="8915400" cy="3733800"/>
            <a:chOff x="609600" y="2067539"/>
            <a:chExt cx="8915400" cy="3733800"/>
          </a:xfrm>
        </p:grpSpPr>
        <p:sp>
          <p:nvSpPr>
            <p:cNvPr id="118" name="Rectangle 65"/>
            <p:cNvSpPr/>
            <p:nvPr/>
          </p:nvSpPr>
          <p:spPr>
            <a:xfrm>
              <a:off x="609600" y="2067539"/>
              <a:ext cx="8915400" cy="3733800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745263" y="3807385"/>
              <a:ext cx="2987198" cy="3629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StorageManager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7836" y="3809568"/>
              <a:ext cx="2987205" cy="3435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08312" y="3289138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02275" y="3376899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31326" y="3376899"/>
              <a:ext cx="21610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2" name="Rectangle 8"/>
            <p:cNvSpPr/>
            <p:nvPr/>
          </p:nvSpPr>
          <p:spPr>
            <a:xfrm>
              <a:off x="2873943" y="25580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UserPrefsStorage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6" idx="3"/>
              <a:endCxn id="52" idx="1"/>
            </p:cNvCxnSpPr>
            <p:nvPr/>
          </p:nvCxnSpPr>
          <p:spPr>
            <a:xfrm>
              <a:off x="2653133" y="27261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Flowchart: Decision 96"/>
            <p:cNvSpPr/>
            <p:nvPr/>
          </p:nvSpPr>
          <p:spPr>
            <a:xfrm>
              <a:off x="2417085" y="26394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60" name="Elbow Connector 63"/>
            <p:cNvCxnSpPr>
              <a:stCxn id="61" idx="3"/>
              <a:endCxn id="65" idx="1"/>
            </p:cNvCxnSpPr>
            <p:nvPr/>
          </p:nvCxnSpPr>
          <p:spPr>
            <a:xfrm flipV="1">
              <a:off x="4394804" y="27314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1" name="Isosceles Triangle 102"/>
            <p:cNvSpPr/>
            <p:nvPr/>
          </p:nvSpPr>
          <p:spPr>
            <a:xfrm rot="5400000" flipV="1">
              <a:off x="4171790" y="26436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4618128" y="25580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JsonUserPrefs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Elbow Connector 122"/>
            <p:cNvCxnSpPr>
              <a:stCxn id="74" idx="0"/>
              <a:endCxn id="73" idx="2"/>
            </p:cNvCxnSpPr>
            <p:nvPr/>
          </p:nvCxnSpPr>
          <p:spPr>
            <a:xfrm rot="5400000" flipH="1" flipV="1">
              <a:off x="8077993" y="2992020"/>
              <a:ext cx="335208" cy="12700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73" name="Rectangle 8"/>
            <p:cNvSpPr/>
            <p:nvPr/>
          </p:nvSpPr>
          <p:spPr>
            <a:xfrm>
              <a:off x="7615738" y="2477656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XmlAdaptedTag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C18DFF-238C-4CFC-80B4-978E4EC5B1BB}"/>
                </a:ext>
              </a:extLst>
            </p:cNvPr>
            <p:cNvGrpSpPr/>
            <p:nvPr/>
          </p:nvGrpSpPr>
          <p:grpSpPr>
            <a:xfrm>
              <a:off x="2420322" y="3158440"/>
              <a:ext cx="6455134" cy="348730"/>
              <a:chOff x="2420322" y="3158440"/>
              <a:chExt cx="6455134" cy="348730"/>
            </a:xfrm>
          </p:grpSpPr>
          <p:sp>
            <p:nvSpPr>
              <p:cNvPr id="2" name="Rectangle 8"/>
              <p:cNvSpPr/>
              <p:nvPr/>
            </p:nvSpPr>
            <p:spPr>
              <a:xfrm>
                <a:off x="2877180" y="3158440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AddressBookStorage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42" idx="3"/>
                <a:endCxn id="2" idx="1"/>
              </p:cNvCxnSpPr>
              <p:nvPr/>
            </p:nvCxnSpPr>
            <p:spPr>
              <a:xfrm>
                <a:off x="2656370" y="3326536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Flowchart: Decision 96"/>
              <p:cNvSpPr/>
              <p:nvPr/>
            </p:nvSpPr>
            <p:spPr>
              <a:xfrm>
                <a:off x="2420322" y="323984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7" name="Elbow Connector 63"/>
              <p:cNvCxnSpPr>
                <a:stCxn id="99" idx="3"/>
                <a:endCxn id="50" idx="1"/>
              </p:cNvCxnSpPr>
              <p:nvPr/>
            </p:nvCxnSpPr>
            <p:spPr>
              <a:xfrm flipV="1">
                <a:off x="4398041" y="3331820"/>
                <a:ext cx="223324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9" name="Isosceles Triangle 102"/>
              <p:cNvSpPr/>
              <p:nvPr/>
            </p:nvSpPr>
            <p:spPr>
              <a:xfrm rot="5400000" flipV="1">
                <a:off x="4175027" y="3244059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4" name="Elbow Connector 122"/>
              <p:cNvCxnSpPr>
                <a:stCxn id="50" idx="3"/>
                <a:endCxn id="66" idx="1"/>
              </p:cNvCxnSpPr>
              <p:nvPr/>
            </p:nvCxnSpPr>
            <p:spPr>
              <a:xfrm>
                <a:off x="5791200" y="3331820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0" name="Rectangle 8"/>
              <p:cNvSpPr/>
              <p:nvPr/>
            </p:nvSpPr>
            <p:spPr>
              <a:xfrm>
                <a:off x="4621365" y="3158440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XmlAddressBook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Rectangle 8"/>
              <p:cNvSpPr/>
              <p:nvPr/>
            </p:nvSpPr>
            <p:spPr>
              <a:xfrm>
                <a:off x="6019800" y="3160410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AddressBook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4" name="Rectangle 8"/>
              <p:cNvSpPr/>
              <p:nvPr/>
            </p:nvSpPr>
            <p:spPr>
              <a:xfrm>
                <a:off x="7615738" y="3159624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XmlAdaptedPerson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7" name="Elbow Connector 122"/>
              <p:cNvCxnSpPr>
                <a:stCxn id="66" idx="3"/>
                <a:endCxn id="74" idx="1"/>
              </p:cNvCxnSpPr>
              <p:nvPr/>
            </p:nvCxnSpPr>
            <p:spPr>
              <a:xfrm flipV="1">
                <a:off x="7220507" y="3333004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961C22-BB4E-447F-9945-A4A2EEEC63A6}"/>
                </a:ext>
              </a:extLst>
            </p:cNvPr>
            <p:cNvGrpSpPr/>
            <p:nvPr/>
          </p:nvGrpSpPr>
          <p:grpSpPr>
            <a:xfrm>
              <a:off x="2424672" y="3765351"/>
              <a:ext cx="6458922" cy="348766"/>
              <a:chOff x="2424672" y="3765351"/>
              <a:chExt cx="6458922" cy="348766"/>
            </a:xfrm>
          </p:grpSpPr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081E42C4-CDD8-474C-A9DC-8A7CB2E20017}"/>
                  </a:ext>
                </a:extLst>
              </p:cNvPr>
              <p:cNvSpPr/>
              <p:nvPr/>
            </p:nvSpPr>
            <p:spPr>
              <a:xfrm>
                <a:off x="2873943" y="3767357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LoginBookStorage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EDA6CC-6C7A-4C95-81CE-CC7D18DEC232}"/>
                  </a:ext>
                </a:extLst>
              </p:cNvPr>
              <p:cNvCxnSpPr>
                <a:stCxn id="29" idx="3"/>
              </p:cNvCxnSpPr>
              <p:nvPr/>
            </p:nvCxnSpPr>
            <p:spPr>
              <a:xfrm>
                <a:off x="2660720" y="3934439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9" name="Flowchart: Decision 96">
                <a:extLst>
                  <a:ext uri="{FF2B5EF4-FFF2-40B4-BE49-F238E27FC236}">
                    <a16:creationId xmlns:a16="http://schemas.microsoft.com/office/drawing/2014/main" id="{00004727-7AD2-44FB-B135-3E493BDD7827}"/>
                  </a:ext>
                </a:extLst>
              </p:cNvPr>
              <p:cNvSpPr/>
              <p:nvPr/>
            </p:nvSpPr>
            <p:spPr>
              <a:xfrm>
                <a:off x="2424672" y="3847749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" name="Elbow Connector 63">
                <a:extLst>
                  <a:ext uri="{FF2B5EF4-FFF2-40B4-BE49-F238E27FC236}">
                    <a16:creationId xmlns:a16="http://schemas.microsoft.com/office/drawing/2014/main" id="{1E4CB7D2-558A-4430-B975-DDEBC8598932}"/>
                  </a:ext>
                </a:extLst>
              </p:cNvPr>
              <p:cNvCxnSpPr>
                <a:stCxn id="31" idx="3"/>
                <a:endCxn id="33" idx="1"/>
              </p:cNvCxnSpPr>
              <p:nvPr/>
            </p:nvCxnSpPr>
            <p:spPr>
              <a:xfrm flipV="1">
                <a:off x="4406179" y="3938731"/>
                <a:ext cx="223324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1" name="Isosceles Triangle 102">
                <a:extLst>
                  <a:ext uri="{FF2B5EF4-FFF2-40B4-BE49-F238E27FC236}">
                    <a16:creationId xmlns:a16="http://schemas.microsoft.com/office/drawing/2014/main" id="{10918CB4-A0CF-450B-BF83-6A706D37D5EC}"/>
                  </a:ext>
                </a:extLst>
              </p:cNvPr>
              <p:cNvSpPr/>
              <p:nvPr/>
            </p:nvSpPr>
            <p:spPr>
              <a:xfrm rot="5400000" flipV="1">
                <a:off x="4183165" y="3850970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" name="Elbow Connector 122">
                <a:extLst>
                  <a:ext uri="{FF2B5EF4-FFF2-40B4-BE49-F238E27FC236}">
                    <a16:creationId xmlns:a16="http://schemas.microsoft.com/office/drawing/2014/main" id="{2A5B24B7-19C8-4832-9BCC-52DA25F79DD8}"/>
                  </a:ext>
                </a:extLst>
              </p:cNvPr>
              <p:cNvCxnSpPr>
                <a:stCxn id="33" idx="3"/>
                <a:endCxn id="34" idx="1"/>
              </p:cNvCxnSpPr>
              <p:nvPr/>
            </p:nvCxnSpPr>
            <p:spPr>
              <a:xfrm>
                <a:off x="5799338" y="3938731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6C6D0DF4-A3E3-4410-9DCB-44D9E3DEBDA4}"/>
                  </a:ext>
                </a:extLst>
              </p:cNvPr>
              <p:cNvSpPr/>
              <p:nvPr/>
            </p:nvSpPr>
            <p:spPr>
              <a:xfrm>
                <a:off x="4629503" y="3765351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XmlLoginBook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D89B98CC-4F75-42E9-BBAE-783CF6BB6099}"/>
                  </a:ext>
                </a:extLst>
              </p:cNvPr>
              <p:cNvSpPr/>
              <p:nvPr/>
            </p:nvSpPr>
            <p:spPr>
              <a:xfrm>
                <a:off x="6027938" y="3767321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LoginBook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Rectangle 8">
                <a:extLst>
                  <a:ext uri="{FF2B5EF4-FFF2-40B4-BE49-F238E27FC236}">
                    <a16:creationId xmlns:a16="http://schemas.microsoft.com/office/drawing/2014/main" id="{5D48B553-7FFB-4774-9504-C3BCCDF8E03A}"/>
                  </a:ext>
                </a:extLst>
              </p:cNvPr>
              <p:cNvSpPr/>
              <p:nvPr/>
            </p:nvSpPr>
            <p:spPr>
              <a:xfrm>
                <a:off x="7623876" y="3766535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XmlAccount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Elbow Connector 122">
                <a:extLst>
                  <a:ext uri="{FF2B5EF4-FFF2-40B4-BE49-F238E27FC236}">
                    <a16:creationId xmlns:a16="http://schemas.microsoft.com/office/drawing/2014/main" id="{4C78C629-F5A7-46A4-9250-8C221AB7915D}"/>
                  </a:ext>
                </a:extLst>
              </p:cNvPr>
              <p:cNvCxnSpPr>
                <a:stCxn id="34" idx="3"/>
                <a:endCxn id="35" idx="1"/>
              </p:cNvCxnSpPr>
              <p:nvPr/>
            </p:nvCxnSpPr>
            <p:spPr>
              <a:xfrm flipV="1">
                <a:off x="7228645" y="3939915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E4454A4-9078-48E0-84E0-2B3B17BA04AE}"/>
                </a:ext>
              </a:extLst>
            </p:cNvPr>
            <p:cNvGrpSpPr/>
            <p:nvPr/>
          </p:nvGrpSpPr>
          <p:grpSpPr>
            <a:xfrm>
              <a:off x="2393393" y="4269071"/>
              <a:ext cx="6467858" cy="477814"/>
              <a:chOff x="2407598" y="3029356"/>
              <a:chExt cx="6467858" cy="477814"/>
            </a:xfrm>
          </p:grpSpPr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B38C0CF3-6440-4DB7-A58A-1EE86EE4F0D7}"/>
                  </a:ext>
                </a:extLst>
              </p:cNvPr>
              <p:cNvSpPr/>
              <p:nvPr/>
            </p:nvSpPr>
            <p:spPr>
              <a:xfrm>
                <a:off x="2877180" y="3030142"/>
                <a:ext cx="1323049" cy="4750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ClubBudgetElementsBookStorage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E167190-4803-4B81-8E66-9B92D813A490}"/>
                  </a:ext>
                </a:extLst>
              </p:cNvPr>
              <p:cNvCxnSpPr>
                <a:cxnSpLocks/>
                <a:stCxn id="40" idx="3"/>
                <a:endCxn id="38" idx="1"/>
              </p:cNvCxnSpPr>
              <p:nvPr/>
            </p:nvCxnSpPr>
            <p:spPr>
              <a:xfrm>
                <a:off x="2643646" y="3264446"/>
                <a:ext cx="233534" cy="3225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0" name="Flowchart: Decision 96">
                <a:extLst>
                  <a:ext uri="{FF2B5EF4-FFF2-40B4-BE49-F238E27FC236}">
                    <a16:creationId xmlns:a16="http://schemas.microsoft.com/office/drawing/2014/main" id="{4119FD7C-D0C7-4160-ABF7-C99C8C12348C}"/>
                  </a:ext>
                </a:extLst>
              </p:cNvPr>
              <p:cNvSpPr/>
              <p:nvPr/>
            </p:nvSpPr>
            <p:spPr>
              <a:xfrm>
                <a:off x="2407598" y="317775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1" name="Elbow Connector 63">
                <a:extLst>
                  <a:ext uri="{FF2B5EF4-FFF2-40B4-BE49-F238E27FC236}">
                    <a16:creationId xmlns:a16="http://schemas.microsoft.com/office/drawing/2014/main" id="{C2BFA1F3-F06B-4542-8CF1-2254F60346DF}"/>
                  </a:ext>
                </a:extLst>
              </p:cNvPr>
              <p:cNvCxnSpPr>
                <a:cxnSpLocks/>
                <a:stCxn id="43" idx="3"/>
                <a:endCxn id="45" idx="1"/>
              </p:cNvCxnSpPr>
              <p:nvPr/>
            </p:nvCxnSpPr>
            <p:spPr>
              <a:xfrm>
                <a:off x="4383370" y="3266059"/>
                <a:ext cx="237995" cy="161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3" name="Isosceles Triangle 102">
                <a:extLst>
                  <a:ext uri="{FF2B5EF4-FFF2-40B4-BE49-F238E27FC236}">
                    <a16:creationId xmlns:a16="http://schemas.microsoft.com/office/drawing/2014/main" id="{3C1F8DEF-D9F3-4B3A-9BE7-F9B2588D3FD5}"/>
                  </a:ext>
                </a:extLst>
              </p:cNvPr>
              <p:cNvSpPr/>
              <p:nvPr/>
            </p:nvSpPr>
            <p:spPr>
              <a:xfrm rot="5400000" flipV="1">
                <a:off x="4160356" y="3178297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Elbow Connector 122">
                <a:extLst>
                  <a:ext uri="{FF2B5EF4-FFF2-40B4-BE49-F238E27FC236}">
                    <a16:creationId xmlns:a16="http://schemas.microsoft.com/office/drawing/2014/main" id="{00951438-F170-4D2D-A92C-31E2BAD3AFCD}"/>
                  </a:ext>
                </a:extLst>
              </p:cNvPr>
              <p:cNvCxnSpPr>
                <a:cxnSpLocks/>
                <a:stCxn id="45" idx="3"/>
                <a:endCxn id="46" idx="1"/>
              </p:cNvCxnSpPr>
              <p:nvPr/>
            </p:nvCxnSpPr>
            <p:spPr>
              <a:xfrm>
                <a:off x="5791200" y="3267671"/>
                <a:ext cx="228600" cy="98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77E0B631-0779-4D09-A4CC-3625533F5EB3}"/>
                  </a:ext>
                </a:extLst>
              </p:cNvPr>
              <p:cNvSpPr/>
              <p:nvPr/>
            </p:nvSpPr>
            <p:spPr>
              <a:xfrm>
                <a:off x="4621365" y="3030142"/>
                <a:ext cx="1169835" cy="475058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XmlClubBudget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ElementsBook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Rectangle 8">
                <a:extLst>
                  <a:ext uri="{FF2B5EF4-FFF2-40B4-BE49-F238E27FC236}">
                    <a16:creationId xmlns:a16="http://schemas.microsoft.com/office/drawing/2014/main" id="{7EC82AFA-80AE-4709-A67F-877C7EC8DF8E}"/>
                  </a:ext>
                </a:extLst>
              </p:cNvPr>
              <p:cNvSpPr/>
              <p:nvPr/>
            </p:nvSpPr>
            <p:spPr>
              <a:xfrm>
                <a:off x="6019800" y="3030142"/>
                <a:ext cx="1200707" cy="477028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ClubBudget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ElementsBook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179A5939-5CA7-437E-BEAA-6C10D1127E65}"/>
                  </a:ext>
                </a:extLst>
              </p:cNvPr>
              <p:cNvSpPr/>
              <p:nvPr/>
            </p:nvSpPr>
            <p:spPr>
              <a:xfrm>
                <a:off x="7615738" y="3029356"/>
                <a:ext cx="1259718" cy="477028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XmlAdaptedClub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BudgetElements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8" name="Elbow Connector 122">
                <a:extLst>
                  <a:ext uri="{FF2B5EF4-FFF2-40B4-BE49-F238E27FC236}">
                    <a16:creationId xmlns:a16="http://schemas.microsoft.com/office/drawing/2014/main" id="{01269898-FA63-4909-8DE5-7DD4CB18A245}"/>
                  </a:ext>
                </a:extLst>
              </p:cNvPr>
              <p:cNvCxnSpPr>
                <a:cxnSpLocks/>
                <a:stCxn id="46" idx="3"/>
                <a:endCxn id="47" idx="1"/>
              </p:cNvCxnSpPr>
              <p:nvPr/>
            </p:nvCxnSpPr>
            <p:spPr>
              <a:xfrm flipV="1">
                <a:off x="7220507" y="3267870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181545F-C086-4014-AE49-27D308F57B0F}"/>
                </a:ext>
              </a:extLst>
            </p:cNvPr>
            <p:cNvGrpSpPr/>
            <p:nvPr/>
          </p:nvGrpSpPr>
          <p:grpSpPr>
            <a:xfrm>
              <a:off x="2408753" y="4924241"/>
              <a:ext cx="6467858" cy="477814"/>
              <a:chOff x="2407598" y="3029356"/>
              <a:chExt cx="6467858" cy="477814"/>
            </a:xfrm>
          </p:grpSpPr>
          <p:sp>
            <p:nvSpPr>
              <p:cNvPr id="59" name="Rectangle 8">
                <a:extLst>
                  <a:ext uri="{FF2B5EF4-FFF2-40B4-BE49-F238E27FC236}">
                    <a16:creationId xmlns:a16="http://schemas.microsoft.com/office/drawing/2014/main" id="{30BD42F6-23F0-4A98-B4A4-27B22691A585}"/>
                  </a:ext>
                </a:extLst>
              </p:cNvPr>
              <p:cNvSpPr/>
              <p:nvPr/>
            </p:nvSpPr>
            <p:spPr>
              <a:xfrm>
                <a:off x="2877180" y="3030142"/>
                <a:ext cx="1323049" cy="4750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FinalBudgetBook</a:t>
                </a:r>
                <a:endParaRPr lang="en-US" sz="105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0764AC1-0098-445E-A11D-75016DAF3815}"/>
                  </a:ext>
                </a:extLst>
              </p:cNvPr>
              <p:cNvCxnSpPr>
                <a:cxnSpLocks/>
                <a:stCxn id="63" idx="3"/>
                <a:endCxn id="59" idx="1"/>
              </p:cNvCxnSpPr>
              <p:nvPr/>
            </p:nvCxnSpPr>
            <p:spPr>
              <a:xfrm>
                <a:off x="2643646" y="3264446"/>
                <a:ext cx="233534" cy="3225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3" name="Flowchart: Decision 96">
                <a:extLst>
                  <a:ext uri="{FF2B5EF4-FFF2-40B4-BE49-F238E27FC236}">
                    <a16:creationId xmlns:a16="http://schemas.microsoft.com/office/drawing/2014/main" id="{67F9B7F8-C1BE-4763-B147-993A06B97321}"/>
                  </a:ext>
                </a:extLst>
              </p:cNvPr>
              <p:cNvSpPr/>
              <p:nvPr/>
            </p:nvSpPr>
            <p:spPr>
              <a:xfrm>
                <a:off x="2407598" y="317775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0C8C120B-848E-490E-AAE3-13A6F8EEE5E3}"/>
                  </a:ext>
                </a:extLst>
              </p:cNvPr>
              <p:cNvCxnSpPr>
                <a:cxnSpLocks/>
                <a:stCxn id="67" idx="3"/>
                <a:endCxn id="69" idx="1"/>
              </p:cNvCxnSpPr>
              <p:nvPr/>
            </p:nvCxnSpPr>
            <p:spPr>
              <a:xfrm>
                <a:off x="4383370" y="3266059"/>
                <a:ext cx="237995" cy="161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7" name="Isosceles Triangle 102">
                <a:extLst>
                  <a:ext uri="{FF2B5EF4-FFF2-40B4-BE49-F238E27FC236}">
                    <a16:creationId xmlns:a16="http://schemas.microsoft.com/office/drawing/2014/main" id="{53276795-DA63-4897-A262-F269E6BE24FE}"/>
                  </a:ext>
                </a:extLst>
              </p:cNvPr>
              <p:cNvSpPr/>
              <p:nvPr/>
            </p:nvSpPr>
            <p:spPr>
              <a:xfrm rot="5400000" flipV="1">
                <a:off x="4160356" y="3178297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8" name="Elbow Connector 122">
                <a:extLst>
                  <a:ext uri="{FF2B5EF4-FFF2-40B4-BE49-F238E27FC236}">
                    <a16:creationId xmlns:a16="http://schemas.microsoft.com/office/drawing/2014/main" id="{319B5D7B-AE04-4948-9E98-7FC8BA8B5B2E}"/>
                  </a:ext>
                </a:extLst>
              </p:cNvPr>
              <p:cNvCxnSpPr>
                <a:cxnSpLocks/>
                <a:stCxn id="69" idx="3"/>
                <a:endCxn id="71" idx="1"/>
              </p:cNvCxnSpPr>
              <p:nvPr/>
            </p:nvCxnSpPr>
            <p:spPr>
              <a:xfrm>
                <a:off x="5791200" y="3267671"/>
                <a:ext cx="228600" cy="98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9" name="Rectangle 8">
                <a:extLst>
                  <a:ext uri="{FF2B5EF4-FFF2-40B4-BE49-F238E27FC236}">
                    <a16:creationId xmlns:a16="http://schemas.microsoft.com/office/drawing/2014/main" id="{C5E9D63F-B7E3-43CA-85DD-0D3088A7ABD8}"/>
                  </a:ext>
                </a:extLst>
              </p:cNvPr>
              <p:cNvSpPr/>
              <p:nvPr/>
            </p:nvSpPr>
            <p:spPr>
              <a:xfrm>
                <a:off x="4621365" y="3030142"/>
                <a:ext cx="1169835" cy="475058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XmlFinalBudget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Book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Rectangle 8">
                <a:extLst>
                  <a:ext uri="{FF2B5EF4-FFF2-40B4-BE49-F238E27FC236}">
                    <a16:creationId xmlns:a16="http://schemas.microsoft.com/office/drawing/2014/main" id="{F4BB3CB6-21E6-4DBF-86F5-8C8AB53E43CD}"/>
                  </a:ext>
                </a:extLst>
              </p:cNvPr>
              <p:cNvSpPr/>
              <p:nvPr/>
            </p:nvSpPr>
            <p:spPr>
              <a:xfrm>
                <a:off x="6019800" y="3030142"/>
                <a:ext cx="1200707" cy="477028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FinalBudgetsBook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Rectangle 8">
                <a:extLst>
                  <a:ext uri="{FF2B5EF4-FFF2-40B4-BE49-F238E27FC236}">
                    <a16:creationId xmlns:a16="http://schemas.microsoft.com/office/drawing/2014/main" id="{DFBB796C-426D-4AFD-9150-014C2120EABE}"/>
                  </a:ext>
                </a:extLst>
              </p:cNvPr>
              <p:cNvSpPr/>
              <p:nvPr/>
            </p:nvSpPr>
            <p:spPr>
              <a:xfrm>
                <a:off x="7615738" y="3029356"/>
                <a:ext cx="1259718" cy="477028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XmlAdaptedFinal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ClubBudget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6" name="Elbow Connector 122">
                <a:extLst>
                  <a:ext uri="{FF2B5EF4-FFF2-40B4-BE49-F238E27FC236}">
                    <a16:creationId xmlns:a16="http://schemas.microsoft.com/office/drawing/2014/main" id="{160081A6-6A40-402A-9CC2-3271A79855E2}"/>
                  </a:ext>
                </a:extLst>
              </p:cNvPr>
              <p:cNvCxnSpPr>
                <a:cxnSpLocks/>
                <a:stCxn id="71" idx="3"/>
                <a:endCxn id="72" idx="1"/>
              </p:cNvCxnSpPr>
              <p:nvPr/>
            </p:nvCxnSpPr>
            <p:spPr>
              <a:xfrm flipV="1">
                <a:off x="7220507" y="3267870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Sanjukta Saha</cp:lastModifiedBy>
  <cp:revision>61</cp:revision>
  <dcterms:created xsi:type="dcterms:W3CDTF">2016-07-22T14:33:02Z</dcterms:created>
  <dcterms:modified xsi:type="dcterms:W3CDTF">2018-11-11T19:22:00Z</dcterms:modified>
</cp:coreProperties>
</file>