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195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762001"/>
            <a:ext cx="4917083" cy="46481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48815" y="1908287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45709" y="133799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482312" y="1794966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22900" y="1942952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96478" y="2281414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166675" y="2664368"/>
            <a:ext cx="647234" cy="2044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827896" y="3003147"/>
            <a:ext cx="1324793" cy="2044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56594" y="3174449"/>
            <a:ext cx="1667394" cy="20447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70695" y="3460347"/>
            <a:ext cx="2239193" cy="2044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85752" y="3477644"/>
            <a:ext cx="2803007" cy="4105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>
            <a:off x="3142450" y="2081667"/>
            <a:ext cx="2387519" cy="204333"/>
          </a:xfrm>
          <a:prstGeom prst="bentConnector4">
            <a:avLst>
              <a:gd name="adj1" fmla="val 47167"/>
              <a:gd name="adj2" fmla="val 21187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601532" y="-817470"/>
            <a:ext cx="146457" cy="4164467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511371"/>
            <a:ext cx="542690" cy="77463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999556" y="2831486"/>
            <a:ext cx="979742" cy="20274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98D9233D-C43D-4089-AA01-5AC7A652F1BD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2360026" y="2514069"/>
            <a:ext cx="255695" cy="2030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>
            <a:extLst>
              <a:ext uri="{FF2B5EF4-FFF2-40B4-BE49-F238E27FC236}">
                <a16:creationId xmlns:a16="http://schemas.microsoft.com/office/drawing/2014/main" id="{18265E57-C647-4AE2-8B65-FAA14E80D18A}"/>
              </a:ext>
            </a:extLst>
          </p:cNvPr>
          <p:cNvSpPr/>
          <p:nvPr/>
        </p:nvSpPr>
        <p:spPr>
          <a:xfrm>
            <a:off x="2589417" y="262504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LoginWindow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Freeform 115">
            <a:extLst>
              <a:ext uri="{FF2B5EF4-FFF2-40B4-BE49-F238E27FC236}">
                <a16:creationId xmlns:a16="http://schemas.microsoft.com/office/drawing/2014/main" id="{5C35D14F-89D6-4FD3-8081-E0386D1DA101}"/>
              </a:ext>
            </a:extLst>
          </p:cNvPr>
          <p:cNvSpPr/>
          <p:nvPr/>
        </p:nvSpPr>
        <p:spPr>
          <a:xfrm>
            <a:off x="3687515" y="2581634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2018-11-04T13:08:26Z</dcterms:modified>
</cp:coreProperties>
</file>