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3B512F6-742C-46E2-8F70-4FBC05F916F7}"/>
              </a:ext>
            </a:extLst>
          </p:cNvPr>
          <p:cNvGrpSpPr/>
          <p:nvPr/>
        </p:nvGrpSpPr>
        <p:grpSpPr>
          <a:xfrm>
            <a:off x="-1981198" y="144653"/>
            <a:ext cx="11003770" cy="4400926"/>
            <a:chOff x="-1981198" y="144653"/>
            <a:chExt cx="10650084" cy="4400926"/>
          </a:xfrm>
        </p:grpSpPr>
        <p:sp>
          <p:nvSpPr>
            <p:cNvPr id="5" name="Rectangle 65">
              <a:extLst>
                <a:ext uri="{FF2B5EF4-FFF2-40B4-BE49-F238E27FC236}">
                  <a16:creationId xmlns:a16="http://schemas.microsoft.com/office/drawing/2014/main" id="{D847A186-B891-4263-BE3D-C4B260094B99}"/>
                </a:ext>
              </a:extLst>
            </p:cNvPr>
            <p:cNvSpPr/>
            <p:nvPr/>
          </p:nvSpPr>
          <p:spPr>
            <a:xfrm>
              <a:off x="6398891" y="144653"/>
              <a:ext cx="2269995" cy="4400926"/>
            </a:xfrm>
            <a:prstGeom prst="roundRect">
              <a:avLst>
                <a:gd name="adj" fmla="val 3484"/>
              </a:avLst>
            </a:prstGeom>
            <a:solidFill>
              <a:srgbClr val="8064A2">
                <a:lumMod val="20000"/>
                <a:lumOff val="8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Model</a:t>
              </a: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65">
              <a:extLst>
                <a:ext uri="{FF2B5EF4-FFF2-40B4-BE49-F238E27FC236}">
                  <a16:creationId xmlns:a16="http://schemas.microsoft.com/office/drawing/2014/main" id="{C9185E21-D505-4137-A959-9967995A9ED8}"/>
                </a:ext>
              </a:extLst>
            </p:cNvPr>
            <p:cNvSpPr/>
            <p:nvPr/>
          </p:nvSpPr>
          <p:spPr>
            <a:xfrm>
              <a:off x="-1066801" y="147658"/>
              <a:ext cx="7389789" cy="4343400"/>
            </a:xfrm>
            <a:prstGeom prst="roundRect">
              <a:avLst>
                <a:gd name="adj" fmla="val 3484"/>
              </a:avLst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Logic</a:t>
              </a: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2">
              <a:extLst>
                <a:ext uri="{FF2B5EF4-FFF2-40B4-BE49-F238E27FC236}">
                  <a16:creationId xmlns:a16="http://schemas.microsoft.com/office/drawing/2014/main" id="{D5CF07D3-48D1-4619-A4F4-50DBB78100D1}"/>
                </a:ext>
              </a:extLst>
            </p:cNvPr>
            <p:cNvSpPr/>
            <p:nvPr/>
          </p:nvSpPr>
          <p:spPr>
            <a:xfrm>
              <a:off x="883145" y="5439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LogicManager</a:t>
              </a:r>
              <a:endParaRPr kumimoji="0" lang="en-SG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E81AB67-92F8-4612-8239-530EC07694FA}"/>
                </a:ext>
              </a:extLst>
            </p:cNvPr>
            <p:cNvCxnSpPr>
              <a:cxnSpLocks/>
            </p:cNvCxnSpPr>
            <p:nvPr/>
          </p:nvCxnSpPr>
          <p:spPr>
            <a:xfrm>
              <a:off x="1610959" y="907617"/>
              <a:ext cx="0" cy="3481399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6C4EBB-957D-411F-B3E1-AD0242AD5158}"/>
                </a:ext>
              </a:extLst>
            </p:cNvPr>
            <p:cNvSpPr/>
            <p:nvPr/>
          </p:nvSpPr>
          <p:spPr>
            <a:xfrm>
              <a:off x="1538951" y="1258311"/>
              <a:ext cx="152400" cy="293268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62">
              <a:extLst>
                <a:ext uri="{FF2B5EF4-FFF2-40B4-BE49-F238E27FC236}">
                  <a16:creationId xmlns:a16="http://schemas.microsoft.com/office/drawing/2014/main" id="{3E2DCB76-4A80-43CB-AE32-97CF865613B0}"/>
                </a:ext>
              </a:extLst>
            </p:cNvPr>
            <p:cNvSpPr/>
            <p:nvPr/>
          </p:nvSpPr>
          <p:spPr>
            <a:xfrm>
              <a:off x="2452126" y="228600"/>
              <a:ext cx="976874" cy="668188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:Address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Book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Parser</a:t>
              </a:r>
              <a:endParaRPr kumimoji="0" lang="en-SG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26EF6B6-27EC-48D2-A2DB-C659E270DD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000" y="907617"/>
              <a:ext cx="5327" cy="1683183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03853C-9B1A-4886-A829-06D2C41E8060}"/>
                </a:ext>
              </a:extLst>
            </p:cNvPr>
            <p:cNvSpPr/>
            <p:nvPr/>
          </p:nvSpPr>
          <p:spPr>
            <a:xfrm>
              <a:off x="2993191" y="1365809"/>
              <a:ext cx="137339" cy="107259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F352F3A-4DF2-46DE-97D7-9DEEA7A63802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flipH="1">
              <a:off x="5607670" y="1255855"/>
              <a:ext cx="60538" cy="2807836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E123AA-FB16-4C98-9E2D-3B8275AC360A}"/>
                </a:ext>
              </a:extLst>
            </p:cNvPr>
            <p:cNvSpPr/>
            <p:nvPr/>
          </p:nvSpPr>
          <p:spPr>
            <a:xfrm>
              <a:off x="5540320" y="1601188"/>
              <a:ext cx="185601" cy="56095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E527366-4DA2-4E91-86F0-5F6E5EF5DD7C}"/>
                </a:ext>
              </a:extLst>
            </p:cNvPr>
            <p:cNvCxnSpPr>
              <a:cxnSpLocks/>
            </p:cNvCxnSpPr>
            <p:nvPr/>
          </p:nvCxnSpPr>
          <p:spPr>
            <a:xfrm>
              <a:off x="-259126" y="1261999"/>
              <a:ext cx="1798077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tailEnd type="arrow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689FEE-D05E-4DEB-BAD6-3BB8EB9F367A}"/>
                </a:ext>
              </a:extLst>
            </p:cNvPr>
            <p:cNvSpPr txBox="1"/>
            <p:nvPr/>
          </p:nvSpPr>
          <p:spPr>
            <a:xfrm>
              <a:off x="-1981198" y="990601"/>
              <a:ext cx="34441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r"/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execute</a:t>
              </a:r>
              <a:r>
                <a:rPr lang="en-US" sz="1400" kern="0" dirty="0">
                  <a:solidFill>
                    <a:srgbClr val="0070C0"/>
                  </a:solidFill>
                </a:rPr>
                <a:t>(“</a:t>
              </a:r>
              <a:r>
                <a:rPr lang="en-US" sz="1400" kern="0" dirty="0" err="1">
                  <a:solidFill>
                    <a:srgbClr val="0070C0"/>
                  </a:solidFill>
                </a:rPr>
                <a:t>viewbudget</a:t>
              </a:r>
              <a:r>
                <a:rPr lang="en-US" sz="1400" kern="0" dirty="0">
                  <a:solidFill>
                    <a:srgbClr val="0070C0"/>
                  </a:solidFill>
                </a:rPr>
                <a:t> input”)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1FDDAC4-0A31-4FE8-BF14-151B4F6D9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31" y="1665448"/>
              <a:ext cx="1091589" cy="2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2438A8-71A6-449C-9CF3-3B14795CFAC8}"/>
                </a:ext>
              </a:extLst>
            </p:cNvPr>
            <p:cNvSpPr txBox="1"/>
            <p:nvPr/>
          </p:nvSpPr>
          <p:spPr>
            <a:xfrm>
              <a:off x="3243421" y="2484071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execute()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6560241-36F0-4404-8C67-933EC06867C3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63" y="2133600"/>
              <a:ext cx="106773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657C8B-08C0-40B1-B75E-62B7E1C51952}"/>
                </a:ext>
              </a:extLst>
            </p:cNvPr>
            <p:cNvCxnSpPr>
              <a:cxnSpLocks/>
            </p:cNvCxnSpPr>
            <p:nvPr/>
          </p:nvCxnSpPr>
          <p:spPr>
            <a:xfrm>
              <a:off x="1709096" y="2438400"/>
              <a:ext cx="130184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B8B53C8-8C7F-403E-ABA8-E099657882FA}"/>
                </a:ext>
              </a:extLst>
            </p:cNvPr>
            <p:cNvCxnSpPr/>
            <p:nvPr/>
          </p:nvCxnSpPr>
          <p:spPr>
            <a:xfrm>
              <a:off x="380999" y="4191000"/>
              <a:ext cx="11960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/>
              </a:solidFill>
              <a:prstDash val="sysDash"/>
              <a:headEnd type="arrow" w="med" len="med"/>
              <a:tailEnd type="none" w="med" len="med"/>
            </a:ln>
            <a:effectLst/>
          </p:spPr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3FF423-845C-47F8-8819-9FC47F4E36A1}"/>
                </a:ext>
              </a:extLst>
            </p:cNvPr>
            <p:cNvSpPr/>
            <p:nvPr/>
          </p:nvSpPr>
          <p:spPr>
            <a:xfrm>
              <a:off x="5526488" y="2731313"/>
              <a:ext cx="161322" cy="1307285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A5DD348-C17A-4067-B350-A087601C3694}"/>
                </a:ext>
              </a:extLst>
            </p:cNvPr>
            <p:cNvSpPr txBox="1"/>
            <p:nvPr/>
          </p:nvSpPr>
          <p:spPr>
            <a:xfrm>
              <a:off x="751046" y="933107"/>
              <a:ext cx="249549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lvl="0"/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parseCommand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endParaRPr>
            </a:p>
            <a:p>
              <a:pPr lvl="0"/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(“view</a:t>
              </a:r>
              <a:r>
                <a:rPr lang="en-US" sz="1200" kern="0" dirty="0"/>
                <a:t>budget input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”)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DBD45F-AA6B-4943-AE6D-19CD7D22F61B}"/>
                </a:ext>
              </a:extLst>
            </p:cNvPr>
            <p:cNvSpPr txBox="1"/>
            <p:nvPr/>
          </p:nvSpPr>
          <p:spPr>
            <a:xfrm>
              <a:off x="645270" y="3945901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result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50A587-A078-42DF-B9D7-9C2B6BDB1E28}"/>
                </a:ext>
              </a:extLst>
            </p:cNvPr>
            <p:cNvSpPr txBox="1"/>
            <p:nvPr/>
          </p:nvSpPr>
          <p:spPr>
            <a:xfrm>
              <a:off x="1877103" y="2226109"/>
              <a:ext cx="60636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u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837E1AA-6B01-493E-88B7-A2ECA108ADD3}"/>
                </a:ext>
              </a:extLst>
            </p:cNvPr>
            <p:cNvCxnSpPr>
              <a:cxnSpLocks/>
            </p:cNvCxnSpPr>
            <p:nvPr/>
          </p:nvCxnSpPr>
          <p:spPr>
            <a:xfrm>
              <a:off x="5685755" y="2975344"/>
              <a:ext cx="184791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B72B423F-A8BB-4221-BE13-390C244F6C89}"/>
                </a:ext>
              </a:extLst>
            </p:cNvPr>
            <p:cNvSpPr/>
            <p:nvPr/>
          </p:nvSpPr>
          <p:spPr>
            <a:xfrm>
              <a:off x="5057088" y="543946"/>
              <a:ext cx="1222240" cy="711909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ViewClub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Budgets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Command</a:t>
              </a:r>
              <a:endParaRPr kumimoji="0" lang="en-SG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5AC31EC-150A-4990-B334-B1910A338134}"/>
                </a:ext>
              </a:extLst>
            </p:cNvPr>
            <p:cNvCxnSpPr>
              <a:cxnSpLocks/>
            </p:cNvCxnSpPr>
            <p:nvPr/>
          </p:nvCxnSpPr>
          <p:spPr>
            <a:xfrm>
              <a:off x="1691351" y="2731314"/>
              <a:ext cx="3832164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5FA684D-2B4A-49DE-A116-DB43D1ECBF1E}"/>
                </a:ext>
              </a:extLst>
            </p:cNvPr>
            <p:cNvCxnSpPr>
              <a:cxnSpLocks/>
            </p:cNvCxnSpPr>
            <p:nvPr/>
          </p:nvCxnSpPr>
          <p:spPr>
            <a:xfrm>
              <a:off x="1709096" y="1420585"/>
              <a:ext cx="128409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4E7FAE1-2F97-4D2B-A607-922A67E92515}"/>
                </a:ext>
              </a:extLst>
            </p:cNvPr>
            <p:cNvGrpSpPr/>
            <p:nvPr/>
          </p:nvGrpSpPr>
          <p:grpSpPr>
            <a:xfrm>
              <a:off x="1691998" y="3791076"/>
              <a:ext cx="3831517" cy="245386"/>
              <a:chOff x="1691998" y="3791076"/>
              <a:chExt cx="3831517" cy="245386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5DE3D4D-39F0-4761-A088-F8C37815A9A0}"/>
                  </a:ext>
                </a:extLst>
              </p:cNvPr>
              <p:cNvSpPr txBox="1"/>
              <p:nvPr/>
            </p:nvSpPr>
            <p:spPr>
              <a:xfrm>
                <a:off x="3272755" y="3791076"/>
                <a:ext cx="62121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</a:rPr>
                  <a:t>result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49B04CA8-5A3F-4DBA-A0CC-982F25623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998" y="4036462"/>
                <a:ext cx="3831517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  <a:effectLst/>
            </p:spPr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E59B462-6E23-4812-8575-397B62B0EBFE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5682296" y="3701430"/>
              <a:ext cx="193582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  <a:effectLst/>
          </p:spPr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17E6207-A059-4441-86EB-E981002C962A}"/>
                </a:ext>
              </a:extLst>
            </p:cNvPr>
            <p:cNvSpPr/>
            <p:nvPr/>
          </p:nvSpPr>
          <p:spPr>
            <a:xfrm>
              <a:off x="4299036" y="1408007"/>
              <a:ext cx="196627" cy="95205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8F1876F-56B9-466F-BC47-4768FDB955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7516" y="1419411"/>
              <a:ext cx="1198120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F6ECA6C-B813-4902-B00F-68A83B33F264}"/>
                </a:ext>
              </a:extLst>
            </p:cNvPr>
            <p:cNvCxnSpPr>
              <a:cxnSpLocks/>
            </p:cNvCxnSpPr>
            <p:nvPr/>
          </p:nvCxnSpPr>
          <p:spPr>
            <a:xfrm>
              <a:off x="3130530" y="2362200"/>
              <a:ext cx="116850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62">
              <a:extLst>
                <a:ext uri="{FF2B5EF4-FFF2-40B4-BE49-F238E27FC236}">
                  <a16:creationId xmlns:a16="http://schemas.microsoft.com/office/drawing/2014/main" id="{CF0BF3C8-1116-4BCB-8142-DE0533EC3982}"/>
                </a:ext>
              </a:extLst>
            </p:cNvPr>
            <p:cNvSpPr/>
            <p:nvPr/>
          </p:nvSpPr>
          <p:spPr>
            <a:xfrm>
              <a:off x="3614721" y="219852"/>
              <a:ext cx="1345501" cy="103600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ViewClub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Budgets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9479F71-60C6-40B8-A876-0AFF35B3030F}"/>
                </a:ext>
              </a:extLst>
            </p:cNvPr>
            <p:cNvCxnSpPr>
              <a:cxnSpLocks/>
            </p:cNvCxnSpPr>
            <p:nvPr/>
          </p:nvCxnSpPr>
          <p:spPr>
            <a:xfrm>
              <a:off x="4375291" y="1257233"/>
              <a:ext cx="8272" cy="1228216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32F285-100F-41EB-A934-40775851345A}"/>
                </a:ext>
              </a:extLst>
            </p:cNvPr>
            <p:cNvSpPr txBox="1"/>
            <p:nvPr/>
          </p:nvSpPr>
          <p:spPr>
            <a:xfrm>
              <a:off x="2277404" y="1229067"/>
              <a:ext cx="183099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parse (input)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F080F0-4EF7-4082-97D1-E7333363DF96}"/>
                </a:ext>
              </a:extLst>
            </p:cNvPr>
            <p:cNvSpPr txBox="1"/>
            <p:nvPr/>
          </p:nvSpPr>
          <p:spPr>
            <a:xfrm>
              <a:off x="5400014" y="2760332"/>
              <a:ext cx="210931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srgbClr val="7030A0"/>
                  </a:solidFill>
                </a:rPr>
                <a:t>getFilteredClubBudgetsList</a:t>
              </a:r>
              <a:r>
                <a:rPr lang="en-US" sz="1200" kern="0" dirty="0">
                  <a:solidFill>
                    <a:srgbClr val="7030A0"/>
                  </a:solidFill>
                </a:rPr>
                <a:t>()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DA1D8A0-6C42-4E96-8BDA-1C48EBD2E1F5}"/>
                </a:ext>
              </a:extLst>
            </p:cNvPr>
            <p:cNvGrpSpPr/>
            <p:nvPr/>
          </p:nvGrpSpPr>
          <p:grpSpPr>
            <a:xfrm>
              <a:off x="7195912" y="2329831"/>
              <a:ext cx="841636" cy="2026816"/>
              <a:chOff x="6549765" y="2362200"/>
              <a:chExt cx="841636" cy="2026816"/>
            </a:xfrm>
          </p:grpSpPr>
          <p:sp>
            <p:nvSpPr>
              <p:cNvPr id="41" name="Rectangle 62">
                <a:extLst>
                  <a:ext uri="{FF2B5EF4-FFF2-40B4-BE49-F238E27FC236}">
                    <a16:creationId xmlns:a16="http://schemas.microsoft.com/office/drawing/2014/main" id="{17672590-D036-4395-9DC1-AE76AFB08462}"/>
                  </a:ext>
                </a:extLst>
              </p:cNvPr>
              <p:cNvSpPr/>
              <p:nvPr/>
            </p:nvSpPr>
            <p:spPr>
              <a:xfrm>
                <a:off x="6549765" y="2362200"/>
                <a:ext cx="841636" cy="300180"/>
              </a:xfrm>
              <a:prstGeom prst="rect">
                <a:avLst/>
              </a:prstGeom>
              <a:solidFill>
                <a:srgbClr val="7030A0"/>
              </a:solidFill>
              <a:ln w="19050" cap="flat" cmpd="sng" algn="ctr">
                <a:solidFill>
                  <a:srgbClr val="7030A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Model</a:t>
                </a:r>
                <a:endParaRPr kumimoji="0" lang="en-SG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5283B31-19AE-4D53-AAE1-9F01754A0E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6491" y="2653306"/>
                <a:ext cx="3959" cy="1735710"/>
              </a:xfrm>
              <a:prstGeom prst="line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19050" cap="flat" cmpd="sng" algn="ctr">
                <a:solidFill>
                  <a:srgbClr val="7030A0"/>
                </a:solidFill>
                <a:prstDash val="sysDash"/>
              </a:ln>
              <a:effectLst/>
            </p:spPr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2C8E36E-D4F6-43C1-9656-0988510009A2}"/>
                  </a:ext>
                </a:extLst>
              </p:cNvPr>
              <p:cNvSpPr/>
              <p:nvPr/>
            </p:nvSpPr>
            <p:spPr>
              <a:xfrm>
                <a:off x="6887527" y="2958106"/>
                <a:ext cx="168896" cy="775693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7030A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5EF913DB-4005-4B07-B4F4-040505051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5134"/>
            <a:ext cx="9144000" cy="366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3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Sanjukta Saha</dc:creator>
  <cp:lastModifiedBy>Sanjukta Saha</cp:lastModifiedBy>
  <cp:revision>2</cp:revision>
  <dcterms:created xsi:type="dcterms:W3CDTF">2006-08-16T00:00:00Z</dcterms:created>
  <dcterms:modified xsi:type="dcterms:W3CDTF">2018-11-11T12:04:37Z</dcterms:modified>
</cp:coreProperties>
</file>