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2"/>
    <p:restoredTop sz="94701"/>
  </p:normalViewPr>
  <p:slideViewPr>
    <p:cSldViewPr showGuides="1">
      <p:cViewPr varScale="1">
        <p:scale>
          <a:sx n="81" d="100"/>
          <a:sy n="81" d="100"/>
        </p:scale>
        <p:origin x="1752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5">
            <a:extLst>
              <a:ext uri="{FF2B5EF4-FFF2-40B4-BE49-F238E27FC236}">
                <a16:creationId xmlns:a16="http://schemas.microsoft.com/office/drawing/2014/main" id="{01EAA103-1E68-CF4A-BC20-E47B8E043351}"/>
              </a:ext>
            </a:extLst>
          </p:cNvPr>
          <p:cNvSpPr/>
          <p:nvPr/>
        </p:nvSpPr>
        <p:spPr>
          <a:xfrm>
            <a:off x="1135678" y="181641"/>
            <a:ext cx="4088461" cy="265303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23694" y="751071"/>
            <a:ext cx="472952" cy="19487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61965" y="971597"/>
            <a:ext cx="20251" cy="20002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776378" y="1322291"/>
            <a:ext cx="150766" cy="139798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5057" y="575507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1434371" y="760779"/>
            <a:ext cx="640254" cy="2122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754498" y="925976"/>
            <a:ext cx="0" cy="20458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720788" y="1433477"/>
            <a:ext cx="128925" cy="12867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2042370"/>
            <a:ext cx="131293" cy="1474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14394" y="1322292"/>
            <a:ext cx="5202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remark 1 r/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882216" y="1526669"/>
            <a:ext cx="87507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6082" y="1495717"/>
            <a:ext cx="940195" cy="430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(“remark 1”) 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849713" y="2136501"/>
            <a:ext cx="31803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83019" y="1946813"/>
            <a:ext cx="10069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</a:rPr>
              <a:t>remarkWorkout</a:t>
            </a:r>
            <a:r>
              <a:rPr lang="en-US" sz="1000" dirty="0">
                <a:solidFill>
                  <a:srgbClr val="7030A0"/>
                </a:solidFill>
              </a:rPr>
              <a:t>(w)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29" y="1687656"/>
            <a:ext cx="25684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post(WorkoutBookChangedEvent)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106546" y="2189802"/>
            <a:ext cx="6707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863702" y="2704918"/>
            <a:ext cx="9105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80102" y="2724479"/>
            <a:ext cx="56121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507577" y="95468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436574" y="2004267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22885" y="2055029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2885" y="2189801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post(WorkoutBookChangedEvent)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handleWorkoutBookChangedEvent()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314394" y="1099672"/>
            <a:ext cx="24" cy="20245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handleWorkoutBookChangedEvent()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7B1315-BFBA-E446-A9BA-2C03225B974E}"/>
              </a:ext>
            </a:extLst>
          </p:cNvPr>
          <p:cNvCxnSpPr>
            <a:cxnSpLocks/>
          </p:cNvCxnSpPr>
          <p:nvPr/>
        </p:nvCxnSpPr>
        <p:spPr>
          <a:xfrm>
            <a:off x="1896277" y="1569360"/>
            <a:ext cx="6131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47E38565-7D5C-3A49-B4FF-E96F72368388}"/>
              </a:ext>
            </a:extLst>
          </p:cNvPr>
          <p:cNvSpPr/>
          <p:nvPr/>
        </p:nvSpPr>
        <p:spPr>
          <a:xfrm>
            <a:off x="2169590" y="594190"/>
            <a:ext cx="1105537" cy="3239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WorkoutBookParser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919274-CA11-BC4C-8F20-BCD1F28DF2CB}"/>
              </a:ext>
            </a:extLst>
          </p:cNvPr>
          <p:cNvCxnSpPr>
            <a:cxnSpLocks/>
          </p:cNvCxnSpPr>
          <p:nvPr/>
        </p:nvCxnSpPr>
        <p:spPr>
          <a:xfrm flipH="1">
            <a:off x="2577280" y="925976"/>
            <a:ext cx="8565" cy="10756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B7770DD-C2F0-2C49-BA9F-C7EBD8D62BBE}"/>
              </a:ext>
            </a:extLst>
          </p:cNvPr>
          <p:cNvCxnSpPr>
            <a:cxnSpLocks/>
          </p:cNvCxnSpPr>
          <p:nvPr/>
        </p:nvCxnSpPr>
        <p:spPr>
          <a:xfrm>
            <a:off x="1835631" y="1964111"/>
            <a:ext cx="7344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6EEB8B8-24B9-064C-914D-A29B66663FAC}"/>
              </a:ext>
            </a:extLst>
          </p:cNvPr>
          <p:cNvSpPr/>
          <p:nvPr/>
        </p:nvSpPr>
        <p:spPr>
          <a:xfrm>
            <a:off x="2479580" y="1495717"/>
            <a:ext cx="162641" cy="4646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3C24F82-014D-CE46-BE3E-BED17936BD63}"/>
              </a:ext>
            </a:extLst>
          </p:cNvPr>
          <p:cNvSpPr/>
          <p:nvPr/>
        </p:nvSpPr>
        <p:spPr>
          <a:xfrm>
            <a:off x="3560006" y="1344922"/>
            <a:ext cx="124990" cy="3199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ACA0FD7C-E13F-4346-BBFC-F48BD4AC11BA}"/>
              </a:ext>
            </a:extLst>
          </p:cNvPr>
          <p:cNvSpPr/>
          <p:nvPr/>
        </p:nvSpPr>
        <p:spPr>
          <a:xfrm>
            <a:off x="2897084" y="1237938"/>
            <a:ext cx="1610616" cy="3199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RemarkCommandParser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CBA2AE-EE5C-9D43-830B-A97E84B4B558}"/>
              </a:ext>
            </a:extLst>
          </p:cNvPr>
          <p:cNvCxnSpPr>
            <a:cxnSpLocks/>
          </p:cNvCxnSpPr>
          <p:nvPr/>
        </p:nvCxnSpPr>
        <p:spPr>
          <a:xfrm>
            <a:off x="2652633" y="1538408"/>
            <a:ext cx="3230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C5025B-44DB-FE4F-97CE-EAA34DDEA2EC}"/>
              </a:ext>
            </a:extLst>
          </p:cNvPr>
          <p:cNvCxnSpPr>
            <a:cxnSpLocks/>
          </p:cNvCxnSpPr>
          <p:nvPr/>
        </p:nvCxnSpPr>
        <p:spPr>
          <a:xfrm>
            <a:off x="2623639" y="1664845"/>
            <a:ext cx="9105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F0CFC3-D774-CC48-BBAA-B09C266622B8}"/>
              </a:ext>
            </a:extLst>
          </p:cNvPr>
          <p:cNvCxnSpPr>
            <a:cxnSpLocks/>
          </p:cNvCxnSpPr>
          <p:nvPr/>
        </p:nvCxnSpPr>
        <p:spPr>
          <a:xfrm flipH="1">
            <a:off x="3631765" y="1319221"/>
            <a:ext cx="10586" cy="7231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445F93-26B1-8A44-943B-648D48E68B56}"/>
              </a:ext>
            </a:extLst>
          </p:cNvPr>
          <p:cNvCxnSpPr>
            <a:cxnSpLocks/>
          </p:cNvCxnSpPr>
          <p:nvPr/>
        </p:nvCxnSpPr>
        <p:spPr>
          <a:xfrm>
            <a:off x="2585844" y="1956307"/>
            <a:ext cx="10565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B5A21509-1354-1D42-B877-B0496706D8C7}"/>
              </a:ext>
            </a:extLst>
          </p:cNvPr>
          <p:cNvSpPr/>
          <p:nvPr/>
        </p:nvSpPr>
        <p:spPr>
          <a:xfrm>
            <a:off x="3575389" y="1738263"/>
            <a:ext cx="117818" cy="2306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3CFA5C-AD56-014A-952F-ECE10E0A63B4}"/>
              </a:ext>
            </a:extLst>
          </p:cNvPr>
          <p:cNvSpPr txBox="1"/>
          <p:nvPr/>
        </p:nvSpPr>
        <p:spPr>
          <a:xfrm>
            <a:off x="3501895" y="193533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72F8F-9B7D-504E-AAE2-F90EFBFE47B0}"/>
              </a:ext>
            </a:extLst>
          </p:cNvPr>
          <p:cNvSpPr txBox="1"/>
          <p:nvPr/>
        </p:nvSpPr>
        <p:spPr>
          <a:xfrm>
            <a:off x="2693252" y="1727726"/>
            <a:ext cx="8119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parse(“1 r/</a:t>
            </a:r>
            <a:r>
              <a:rPr lang="en-US" sz="1000" dirty="0" err="1"/>
              <a:t>jkf</a:t>
            </a:r>
            <a:r>
              <a:rPr lang="en-US" sz="1000" dirty="0"/>
              <a:t>”)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12CD2AB-2A72-4C41-A1F8-09C2E24C1510}"/>
              </a:ext>
            </a:extLst>
          </p:cNvPr>
          <p:cNvCxnSpPr>
            <a:cxnSpLocks/>
            <a:endCxn id="88" idx="0"/>
          </p:cNvCxnSpPr>
          <p:nvPr/>
        </p:nvCxnSpPr>
        <p:spPr>
          <a:xfrm flipV="1">
            <a:off x="2654787" y="1738263"/>
            <a:ext cx="979511" cy="37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8FA2EB7-6892-634D-ADBD-7449F89712C9}"/>
              </a:ext>
            </a:extLst>
          </p:cNvPr>
          <p:cNvCxnSpPr>
            <a:cxnSpLocks/>
          </p:cNvCxnSpPr>
          <p:nvPr/>
        </p:nvCxnSpPr>
        <p:spPr>
          <a:xfrm>
            <a:off x="1849713" y="2675173"/>
            <a:ext cx="31866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62">
            <a:extLst>
              <a:ext uri="{FF2B5EF4-FFF2-40B4-BE49-F238E27FC236}">
                <a16:creationId xmlns:a16="http://schemas.microsoft.com/office/drawing/2014/main" id="{63BCA7A7-63C5-BF43-B5F9-95532BB2C970}"/>
              </a:ext>
            </a:extLst>
          </p:cNvPr>
          <p:cNvSpPr/>
          <p:nvPr/>
        </p:nvSpPr>
        <p:spPr>
          <a:xfrm>
            <a:off x="4617662" y="1446958"/>
            <a:ext cx="890204" cy="3013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r:Remark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F76DF3E-8731-BC44-97F2-00BC1AF6FA8E}"/>
              </a:ext>
            </a:extLst>
          </p:cNvPr>
          <p:cNvCxnSpPr>
            <a:cxnSpLocks/>
          </p:cNvCxnSpPr>
          <p:nvPr/>
        </p:nvCxnSpPr>
        <p:spPr>
          <a:xfrm>
            <a:off x="3700019" y="1745394"/>
            <a:ext cx="917643" cy="29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A2CE31-03E6-6F48-A847-567272612CC3}"/>
              </a:ext>
            </a:extLst>
          </p:cNvPr>
          <p:cNvCxnSpPr>
            <a:cxnSpLocks/>
          </p:cNvCxnSpPr>
          <p:nvPr/>
        </p:nvCxnSpPr>
        <p:spPr>
          <a:xfrm>
            <a:off x="3700019" y="1918743"/>
            <a:ext cx="1336311" cy="786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8E31936-CCF5-2441-BBE0-ED7A11FCF1D5}"/>
              </a:ext>
            </a:extLst>
          </p:cNvPr>
          <p:cNvCxnSpPr>
            <a:cxnSpLocks/>
          </p:cNvCxnSpPr>
          <p:nvPr/>
        </p:nvCxnSpPr>
        <p:spPr>
          <a:xfrm>
            <a:off x="5036330" y="1453602"/>
            <a:ext cx="0" cy="13657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8DF0FD1-CEDB-8B4B-AB45-7957F5795040}"/>
              </a:ext>
            </a:extLst>
          </p:cNvPr>
          <p:cNvSpPr/>
          <p:nvPr/>
        </p:nvSpPr>
        <p:spPr>
          <a:xfrm>
            <a:off x="4977621" y="2084078"/>
            <a:ext cx="128925" cy="6105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B9476683-DB92-164E-A8E7-4AB2A5BACB18}"/>
              </a:ext>
            </a:extLst>
          </p:cNvPr>
          <p:cNvSpPr/>
          <p:nvPr/>
        </p:nvSpPr>
        <p:spPr>
          <a:xfrm>
            <a:off x="5183440" y="2231260"/>
            <a:ext cx="1342234" cy="2864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result:Command</a:t>
            </a:r>
            <a:r>
              <a:rPr lang="en-US" sz="1100" dirty="0">
                <a:solidFill>
                  <a:schemeClr val="bg1"/>
                </a:solidFill>
              </a:rPr>
              <a:t> Result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6A4E76-0C60-AE4F-B8CA-F6ED06839885}"/>
              </a:ext>
            </a:extLst>
          </p:cNvPr>
          <p:cNvCxnSpPr>
            <a:cxnSpLocks/>
          </p:cNvCxnSpPr>
          <p:nvPr/>
        </p:nvCxnSpPr>
        <p:spPr>
          <a:xfrm flipV="1">
            <a:off x="5110619" y="2368832"/>
            <a:ext cx="135869" cy="3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1955C7-5B51-ED46-B953-F3478BFD7C9D}"/>
              </a:ext>
            </a:extLst>
          </p:cNvPr>
          <p:cNvSpPr/>
          <p:nvPr/>
        </p:nvSpPr>
        <p:spPr>
          <a:xfrm>
            <a:off x="5786395" y="2501330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244577-372F-A24D-9483-1C0E2CA8D86D}"/>
              </a:ext>
            </a:extLst>
          </p:cNvPr>
          <p:cNvCxnSpPr>
            <a:cxnSpLocks/>
          </p:cNvCxnSpPr>
          <p:nvPr/>
        </p:nvCxnSpPr>
        <p:spPr>
          <a:xfrm flipV="1">
            <a:off x="5098595" y="2668186"/>
            <a:ext cx="668156" cy="69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2339AF0-3AA5-B443-BA29-5C9D5EE2C1D1}"/>
              </a:ext>
            </a:extLst>
          </p:cNvPr>
          <p:cNvCxnSpPr>
            <a:cxnSpLocks/>
          </p:cNvCxnSpPr>
          <p:nvPr/>
        </p:nvCxnSpPr>
        <p:spPr>
          <a:xfrm flipV="1">
            <a:off x="5110619" y="2089374"/>
            <a:ext cx="690942" cy="68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689F545-37B7-AE4B-9531-FD63BC24BA2F}"/>
              </a:ext>
            </a:extLst>
          </p:cNvPr>
          <p:cNvSpPr txBox="1"/>
          <p:nvPr/>
        </p:nvSpPr>
        <p:spPr>
          <a:xfrm>
            <a:off x="3114601" y="214009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22183E-2ED4-C942-A3BA-5FBB5C343CE3}"/>
              </a:ext>
            </a:extLst>
          </p:cNvPr>
          <p:cNvSpPr txBox="1"/>
          <p:nvPr/>
        </p:nvSpPr>
        <p:spPr>
          <a:xfrm>
            <a:off x="3132413" y="244783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14608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66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Gary Heng</cp:lastModifiedBy>
  <cp:revision>66</cp:revision>
  <dcterms:created xsi:type="dcterms:W3CDTF">2016-07-22T14:33:02Z</dcterms:created>
  <dcterms:modified xsi:type="dcterms:W3CDTF">2018-11-10T22:44:02Z</dcterms:modified>
</cp:coreProperties>
</file>