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00" d="100"/>
          <a:sy n="100" d="100"/>
        </p:scale>
        <p:origin x="1162" y="-51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566935" cy="479774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99124" y="5223339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789226" y="3970072"/>
            <a:ext cx="2838280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31772" y="5396719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95724" y="531002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VersionedWorkoutBook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1779000"/>
            <a:ext cx="124350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UniqueWorkoutList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23270" y="176055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Workout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959371" y="184441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195419" y="1931106"/>
            <a:ext cx="127851" cy="283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88597" y="2011821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31456" y="183844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8"/>
          <p:cNvSpPr/>
          <p:nvPr/>
        </p:nvSpPr>
        <p:spPr>
          <a:xfrm>
            <a:off x="7788597" y="2334799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Type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>
            <a:off x="7267504" y="1925131"/>
            <a:ext cx="521093" cy="55256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88597" y="2657777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Duration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7267504" y="1925131"/>
            <a:ext cx="521093" cy="87553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88597" y="2980754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Difficulty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267504" y="1925131"/>
            <a:ext cx="521093" cy="119851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3553611" y="2687559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19200" y="1998350"/>
            <a:ext cx="14853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ReadOnlyWorkoutBook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34985" y="5909986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518019" y="4566400"/>
            <a:ext cx="2501966" cy="531965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532207" y="27953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41494" y="20118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29014" y="542783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WorkoutBook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>
            <a:extLst>
              <a:ext uri="{FF2B5EF4-FFF2-40B4-BE49-F238E27FC236}">
                <a16:creationId xmlns:a16="http://schemas.microsoft.com/office/drawing/2014/main" id="{268A1659-F9F8-4129-B5F7-4199CD0A824B}"/>
              </a:ext>
            </a:extLst>
          </p:cNvPr>
          <p:cNvSpPr/>
          <p:nvPr/>
        </p:nvSpPr>
        <p:spPr>
          <a:xfrm>
            <a:off x="7788597" y="3308355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Equipment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7" name="Elbow Connector 85">
            <a:extLst>
              <a:ext uri="{FF2B5EF4-FFF2-40B4-BE49-F238E27FC236}">
                <a16:creationId xmlns:a16="http://schemas.microsoft.com/office/drawing/2014/main" id="{925FFCDD-D285-4411-8327-9CF477952F94}"/>
              </a:ext>
            </a:extLst>
          </p:cNvPr>
          <p:cNvCxnSpPr>
            <a:cxnSpLocks/>
            <a:stCxn id="78" idx="3"/>
            <a:endCxn id="56" idx="1"/>
          </p:cNvCxnSpPr>
          <p:nvPr/>
        </p:nvCxnSpPr>
        <p:spPr>
          <a:xfrm>
            <a:off x="7267504" y="1925131"/>
            <a:ext cx="521093" cy="152611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9" name="Rectangle 8">
            <a:extLst>
              <a:ext uri="{FF2B5EF4-FFF2-40B4-BE49-F238E27FC236}">
                <a16:creationId xmlns:a16="http://schemas.microsoft.com/office/drawing/2014/main" id="{C5196676-460D-4496-81B3-1CFFF3DECF85}"/>
              </a:ext>
            </a:extLst>
          </p:cNvPr>
          <p:cNvSpPr/>
          <p:nvPr/>
        </p:nvSpPr>
        <p:spPr>
          <a:xfrm>
            <a:off x="7788597" y="3633943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Muscle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7" name="Elbow Connector 85">
            <a:extLst>
              <a:ext uri="{FF2B5EF4-FFF2-40B4-BE49-F238E27FC236}">
                <a16:creationId xmlns:a16="http://schemas.microsoft.com/office/drawing/2014/main" id="{1B1CE18B-64DD-47EB-A55C-DCEBF6E0DB74}"/>
              </a:ext>
            </a:extLst>
          </p:cNvPr>
          <p:cNvCxnSpPr>
            <a:cxnSpLocks/>
            <a:stCxn id="78" idx="3"/>
            <a:endCxn id="59" idx="1"/>
          </p:cNvCxnSpPr>
          <p:nvPr/>
        </p:nvCxnSpPr>
        <p:spPr>
          <a:xfrm>
            <a:off x="7267504" y="1925131"/>
            <a:ext cx="521093" cy="185170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>
            <a:extLst>
              <a:ext uri="{FF2B5EF4-FFF2-40B4-BE49-F238E27FC236}">
                <a16:creationId xmlns:a16="http://schemas.microsoft.com/office/drawing/2014/main" id="{1791D6A0-75A8-4FC6-BF5F-8B04530F641A}"/>
              </a:ext>
            </a:extLst>
          </p:cNvPr>
          <p:cNvSpPr/>
          <p:nvPr/>
        </p:nvSpPr>
        <p:spPr>
          <a:xfrm>
            <a:off x="7788597" y="3957075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Calories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2" name="Elbow Connector 85">
            <a:extLst>
              <a:ext uri="{FF2B5EF4-FFF2-40B4-BE49-F238E27FC236}">
                <a16:creationId xmlns:a16="http://schemas.microsoft.com/office/drawing/2014/main" id="{FB44F498-F74F-42BD-9FF7-E482034F81E3}"/>
              </a:ext>
            </a:extLst>
          </p:cNvPr>
          <p:cNvCxnSpPr>
            <a:cxnSpLocks/>
            <a:stCxn id="78" idx="3"/>
            <a:endCxn id="71" idx="1"/>
          </p:cNvCxnSpPr>
          <p:nvPr/>
        </p:nvCxnSpPr>
        <p:spPr>
          <a:xfrm>
            <a:off x="7267504" y="1925131"/>
            <a:ext cx="521093" cy="217483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8">
            <a:extLst>
              <a:ext uri="{FF2B5EF4-FFF2-40B4-BE49-F238E27FC236}">
                <a16:creationId xmlns:a16="http://schemas.microsoft.com/office/drawing/2014/main" id="{34CF3D2C-3687-418E-A2E4-3B842C7354D8}"/>
              </a:ext>
            </a:extLst>
          </p:cNvPr>
          <p:cNvSpPr/>
          <p:nvPr/>
        </p:nvSpPr>
        <p:spPr>
          <a:xfrm>
            <a:off x="7788597" y="4282901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Instruction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4" name="Elbow Connector 85">
            <a:extLst>
              <a:ext uri="{FF2B5EF4-FFF2-40B4-BE49-F238E27FC236}">
                <a16:creationId xmlns:a16="http://schemas.microsoft.com/office/drawing/2014/main" id="{E691065C-6EA7-44B7-9261-B899AD2BD14E}"/>
              </a:ext>
            </a:extLst>
          </p:cNvPr>
          <p:cNvCxnSpPr>
            <a:cxnSpLocks/>
            <a:stCxn id="78" idx="3"/>
            <a:endCxn id="73" idx="1"/>
          </p:cNvCxnSpPr>
          <p:nvPr/>
        </p:nvCxnSpPr>
        <p:spPr>
          <a:xfrm>
            <a:off x="7267504" y="1925131"/>
            <a:ext cx="521093" cy="250066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Rectangle 8">
            <a:extLst>
              <a:ext uri="{FF2B5EF4-FFF2-40B4-BE49-F238E27FC236}">
                <a16:creationId xmlns:a16="http://schemas.microsoft.com/office/drawing/2014/main" id="{DAD2AB6D-85A8-44FB-8325-CC2AEA278351}"/>
              </a:ext>
            </a:extLst>
          </p:cNvPr>
          <p:cNvSpPr/>
          <p:nvPr/>
        </p:nvSpPr>
        <p:spPr>
          <a:xfrm>
            <a:off x="7788597" y="4608407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Remark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8" name="Elbow Connector 85">
            <a:extLst>
              <a:ext uri="{FF2B5EF4-FFF2-40B4-BE49-F238E27FC236}">
                <a16:creationId xmlns:a16="http://schemas.microsoft.com/office/drawing/2014/main" id="{E8E31B87-D9DD-4C86-BA49-6FC35848757F}"/>
              </a:ext>
            </a:extLst>
          </p:cNvPr>
          <p:cNvCxnSpPr>
            <a:cxnSpLocks/>
            <a:stCxn id="78" idx="3"/>
            <a:endCxn id="87" idx="1"/>
          </p:cNvCxnSpPr>
          <p:nvPr/>
        </p:nvCxnSpPr>
        <p:spPr>
          <a:xfrm>
            <a:off x="7267504" y="1925131"/>
            <a:ext cx="521093" cy="282616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80">
            <a:extLst>
              <a:ext uri="{FF2B5EF4-FFF2-40B4-BE49-F238E27FC236}">
                <a16:creationId xmlns:a16="http://schemas.microsoft.com/office/drawing/2014/main" id="{7AA5D50C-D345-45FC-968D-6EB4345C0615}"/>
              </a:ext>
            </a:extLst>
          </p:cNvPr>
          <p:cNvCxnSpPr>
            <a:cxnSpLocks/>
            <a:stCxn id="78" idx="3"/>
            <a:endCxn id="76" idx="1"/>
          </p:cNvCxnSpPr>
          <p:nvPr/>
        </p:nvCxnSpPr>
        <p:spPr>
          <a:xfrm>
            <a:off x="7267504" y="1925131"/>
            <a:ext cx="521093" cy="22958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Elbow Connector 106">
            <a:extLst>
              <a:ext uri="{FF2B5EF4-FFF2-40B4-BE49-F238E27FC236}">
                <a16:creationId xmlns:a16="http://schemas.microsoft.com/office/drawing/2014/main" id="{716B5ED2-D8B6-47E9-A9A7-41406ED9F526}"/>
              </a:ext>
            </a:extLst>
          </p:cNvPr>
          <p:cNvCxnSpPr>
            <a:cxnSpLocks/>
          </p:cNvCxnSpPr>
          <p:nvPr/>
        </p:nvCxnSpPr>
        <p:spPr>
          <a:xfrm flipV="1">
            <a:off x="2387984" y="2109733"/>
            <a:ext cx="4585228" cy="2152269"/>
          </a:xfrm>
          <a:prstGeom prst="bentConnector3">
            <a:avLst>
              <a:gd name="adj1" fmla="val 100022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8">
            <a:extLst>
              <a:ext uri="{FF2B5EF4-FFF2-40B4-BE49-F238E27FC236}">
                <a16:creationId xmlns:a16="http://schemas.microsoft.com/office/drawing/2014/main" id="{DC07F918-7A1D-4BEC-ACFD-65B86C268455}"/>
              </a:ext>
            </a:extLst>
          </p:cNvPr>
          <p:cNvSpPr/>
          <p:nvPr/>
        </p:nvSpPr>
        <p:spPr>
          <a:xfrm>
            <a:off x="2831518" y="3679163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VersionedTrackedData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2B09D5D-6868-4364-8C3C-6354C397DB3F}"/>
              </a:ext>
            </a:extLst>
          </p:cNvPr>
          <p:cNvCxnSpPr>
            <a:stCxn id="111" idx="3"/>
            <a:endCxn id="109" idx="1"/>
          </p:cNvCxnSpPr>
          <p:nvPr/>
        </p:nvCxnSpPr>
        <p:spPr>
          <a:xfrm>
            <a:off x="2630598" y="3836034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1" name="Flowchart: Decision 96">
            <a:extLst>
              <a:ext uri="{FF2B5EF4-FFF2-40B4-BE49-F238E27FC236}">
                <a16:creationId xmlns:a16="http://schemas.microsoft.com/office/drawing/2014/main" id="{29BC7F1B-771C-49E1-8060-54FD1C289144}"/>
              </a:ext>
            </a:extLst>
          </p:cNvPr>
          <p:cNvSpPr/>
          <p:nvPr/>
        </p:nvSpPr>
        <p:spPr>
          <a:xfrm>
            <a:off x="2394550" y="374934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2" name="Rectangle 8">
            <a:extLst>
              <a:ext uri="{FF2B5EF4-FFF2-40B4-BE49-F238E27FC236}">
                <a16:creationId xmlns:a16="http://schemas.microsoft.com/office/drawing/2014/main" id="{92584896-7C8B-47B6-AFCB-8F40467EBCCA}"/>
              </a:ext>
            </a:extLst>
          </p:cNvPr>
          <p:cNvSpPr/>
          <p:nvPr/>
        </p:nvSpPr>
        <p:spPr>
          <a:xfrm>
            <a:off x="4698888" y="3674083"/>
            <a:ext cx="124350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WorkoutList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>
            <a:extLst>
              <a:ext uri="{FF2B5EF4-FFF2-40B4-BE49-F238E27FC236}">
                <a16:creationId xmlns:a16="http://schemas.microsoft.com/office/drawing/2014/main" id="{71099A3C-C588-4DEF-B956-FB76CDFD274E}"/>
              </a:ext>
            </a:extLst>
          </p:cNvPr>
          <p:cNvSpPr/>
          <p:nvPr/>
        </p:nvSpPr>
        <p:spPr>
          <a:xfrm>
            <a:off x="5942390" y="377467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6" name="Elbow Connector 63">
            <a:extLst>
              <a:ext uri="{FF2B5EF4-FFF2-40B4-BE49-F238E27FC236}">
                <a16:creationId xmlns:a16="http://schemas.microsoft.com/office/drawing/2014/main" id="{59016A6D-FB13-473D-BA07-5F90D0EB37D1}"/>
              </a:ext>
            </a:extLst>
          </p:cNvPr>
          <p:cNvCxnSpPr>
            <a:cxnSpLocks/>
            <a:stCxn id="115" idx="3"/>
            <a:endCxn id="62" idx="2"/>
          </p:cNvCxnSpPr>
          <p:nvPr/>
        </p:nvCxnSpPr>
        <p:spPr>
          <a:xfrm flipV="1">
            <a:off x="6178438" y="2107316"/>
            <a:ext cx="498925" cy="175405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425A7C47-9125-46CA-8411-0829B87AB2F6}"/>
              </a:ext>
            </a:extLst>
          </p:cNvPr>
          <p:cNvSpPr txBox="1"/>
          <p:nvPr/>
        </p:nvSpPr>
        <p:spPr>
          <a:xfrm>
            <a:off x="4436217" y="394448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69BD56-7CFF-443C-B6E8-EC599392D9E7}"/>
              </a:ext>
            </a:extLst>
          </p:cNvPr>
          <p:cNvSpPr txBox="1"/>
          <p:nvPr/>
        </p:nvSpPr>
        <p:spPr>
          <a:xfrm>
            <a:off x="6730684" y="2209939"/>
            <a:ext cx="132762" cy="1682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6F28128-701B-44BC-9984-1F9AEB6FC162}"/>
              </a:ext>
            </a:extLst>
          </p:cNvPr>
          <p:cNvSpPr txBox="1"/>
          <p:nvPr/>
        </p:nvSpPr>
        <p:spPr>
          <a:xfrm>
            <a:off x="2579632" y="3589716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FE028FB-6C79-4E05-8A9C-A8897271B8D4}"/>
              </a:ext>
            </a:extLst>
          </p:cNvPr>
          <p:cNvSpPr txBox="1"/>
          <p:nvPr/>
        </p:nvSpPr>
        <p:spPr>
          <a:xfrm>
            <a:off x="7021743" y="21668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6A95C3E-ABC9-40D0-8FF2-4F7474B1F9C7}"/>
              </a:ext>
            </a:extLst>
          </p:cNvPr>
          <p:cNvSpPr txBox="1"/>
          <p:nvPr/>
        </p:nvSpPr>
        <p:spPr>
          <a:xfrm>
            <a:off x="6195419" y="4207396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8" name="Rectangle 8">
            <a:extLst>
              <a:ext uri="{FF2B5EF4-FFF2-40B4-BE49-F238E27FC236}">
                <a16:creationId xmlns:a16="http://schemas.microsoft.com/office/drawing/2014/main" id="{7A4E5215-B4BC-44CC-8E93-373C699A4E94}"/>
              </a:ext>
            </a:extLst>
          </p:cNvPr>
          <p:cNvSpPr/>
          <p:nvPr/>
        </p:nvSpPr>
        <p:spPr>
          <a:xfrm>
            <a:off x="2829647" y="4585200"/>
            <a:ext cx="1804409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VersionedTrackedDataList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A2D959E-095C-4419-8DF4-2CFAC45253C7}"/>
              </a:ext>
            </a:extLst>
          </p:cNvPr>
          <p:cNvCxnSpPr>
            <a:cxnSpLocks/>
            <a:stCxn id="140" idx="3"/>
            <a:endCxn id="138" idx="1"/>
          </p:cNvCxnSpPr>
          <p:nvPr/>
        </p:nvCxnSpPr>
        <p:spPr>
          <a:xfrm>
            <a:off x="2628728" y="4742071"/>
            <a:ext cx="200919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0" name="Flowchart: Decision 96">
            <a:extLst>
              <a:ext uri="{FF2B5EF4-FFF2-40B4-BE49-F238E27FC236}">
                <a16:creationId xmlns:a16="http://schemas.microsoft.com/office/drawing/2014/main" id="{84CFAB3B-B975-47A7-9B68-09A4F83B9393}"/>
              </a:ext>
            </a:extLst>
          </p:cNvPr>
          <p:cNvSpPr/>
          <p:nvPr/>
        </p:nvSpPr>
        <p:spPr>
          <a:xfrm>
            <a:off x="2392680" y="465538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1" name="Rectangle 8">
            <a:extLst>
              <a:ext uri="{FF2B5EF4-FFF2-40B4-BE49-F238E27FC236}">
                <a16:creationId xmlns:a16="http://schemas.microsoft.com/office/drawing/2014/main" id="{98EF6B35-386F-48B5-86ED-ADD4A81D0E76}"/>
              </a:ext>
            </a:extLst>
          </p:cNvPr>
          <p:cNvSpPr/>
          <p:nvPr/>
        </p:nvSpPr>
        <p:spPr>
          <a:xfrm>
            <a:off x="5018013" y="4585200"/>
            <a:ext cx="13806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rgbClr val="7030A0"/>
                </a:solidFill>
              </a:rPr>
              <a:t>U</a:t>
            </a:r>
            <a:r>
              <a:rPr lang="en-US" sz="1050" dirty="0">
                <a:solidFill>
                  <a:srgbClr val="7030A0"/>
                </a:solidFill>
              </a:rPr>
              <a:t>niqueParameterList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2" name="Flowchart: Decision 96">
            <a:extLst>
              <a:ext uri="{FF2B5EF4-FFF2-40B4-BE49-F238E27FC236}">
                <a16:creationId xmlns:a16="http://schemas.microsoft.com/office/drawing/2014/main" id="{80E21544-EE31-412E-9F32-81FD8D755855}"/>
              </a:ext>
            </a:extLst>
          </p:cNvPr>
          <p:cNvSpPr/>
          <p:nvPr/>
        </p:nvSpPr>
        <p:spPr>
          <a:xfrm>
            <a:off x="6400646" y="4677137"/>
            <a:ext cx="243840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3" name="Elbow Connector 63">
            <a:extLst>
              <a:ext uri="{FF2B5EF4-FFF2-40B4-BE49-F238E27FC236}">
                <a16:creationId xmlns:a16="http://schemas.microsoft.com/office/drawing/2014/main" id="{84395ABA-A90C-4D20-85CE-665DE045828F}"/>
              </a:ext>
            </a:extLst>
          </p:cNvPr>
          <p:cNvCxnSpPr>
            <a:cxnSpLocks/>
            <a:stCxn id="142" idx="3"/>
            <a:endCxn id="149" idx="0"/>
          </p:cNvCxnSpPr>
          <p:nvPr/>
        </p:nvCxnSpPr>
        <p:spPr>
          <a:xfrm>
            <a:off x="6644486" y="4763827"/>
            <a:ext cx="328727" cy="21938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E1E605EF-B5EB-465F-BFD4-E1529CE78B23}"/>
              </a:ext>
            </a:extLst>
          </p:cNvPr>
          <p:cNvSpPr txBox="1"/>
          <p:nvPr/>
        </p:nvSpPr>
        <p:spPr>
          <a:xfrm>
            <a:off x="4755343" y="48505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9ABABB5-C646-40F8-B92A-30E3CD249103}"/>
              </a:ext>
            </a:extLst>
          </p:cNvPr>
          <p:cNvSpPr txBox="1"/>
          <p:nvPr/>
        </p:nvSpPr>
        <p:spPr>
          <a:xfrm>
            <a:off x="2577762" y="4495753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9" name="Rectangle 8">
            <a:extLst>
              <a:ext uri="{FF2B5EF4-FFF2-40B4-BE49-F238E27FC236}">
                <a16:creationId xmlns:a16="http://schemas.microsoft.com/office/drawing/2014/main" id="{521BC98D-F43F-48AC-B091-801CB918327F}"/>
              </a:ext>
            </a:extLst>
          </p:cNvPr>
          <p:cNvSpPr/>
          <p:nvPr/>
        </p:nvSpPr>
        <p:spPr>
          <a:xfrm>
            <a:off x="6516415" y="4983210"/>
            <a:ext cx="91359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Parameter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3348206-3921-4B85-81CA-76302B07CBC6}"/>
              </a:ext>
            </a:extLst>
          </p:cNvPr>
          <p:cNvSpPr txBox="1"/>
          <p:nvPr/>
        </p:nvSpPr>
        <p:spPr>
          <a:xfrm>
            <a:off x="6988766" y="47931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3" name="Flowchart: Decision 96">
            <a:extLst>
              <a:ext uri="{FF2B5EF4-FFF2-40B4-BE49-F238E27FC236}">
                <a16:creationId xmlns:a16="http://schemas.microsoft.com/office/drawing/2014/main" id="{75730A5E-1277-4759-8387-BE4FE6F79F9D}"/>
              </a:ext>
            </a:extLst>
          </p:cNvPr>
          <p:cNvSpPr/>
          <p:nvPr/>
        </p:nvSpPr>
        <p:spPr>
          <a:xfrm>
            <a:off x="4328092" y="376851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AC6F6832-6329-47C2-B08A-BBB5E0AE2BDD}"/>
              </a:ext>
            </a:extLst>
          </p:cNvPr>
          <p:cNvCxnSpPr>
            <a:cxnSpLocks/>
            <a:stCxn id="163" idx="1"/>
          </p:cNvCxnSpPr>
          <p:nvPr/>
        </p:nvCxnSpPr>
        <p:spPr>
          <a:xfrm>
            <a:off x="4328092" y="3855207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5" name="Flowchart: Decision 96">
            <a:extLst>
              <a:ext uri="{FF2B5EF4-FFF2-40B4-BE49-F238E27FC236}">
                <a16:creationId xmlns:a16="http://schemas.microsoft.com/office/drawing/2014/main" id="{42E13C82-4D92-4BA7-9350-6A42CA535001}"/>
              </a:ext>
            </a:extLst>
          </p:cNvPr>
          <p:cNvSpPr/>
          <p:nvPr/>
        </p:nvSpPr>
        <p:spPr>
          <a:xfrm>
            <a:off x="4649610" y="467097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3E5D75A-8020-425B-80DC-63D1F9D519D7}"/>
              </a:ext>
            </a:extLst>
          </p:cNvPr>
          <p:cNvCxnSpPr>
            <a:cxnSpLocks/>
            <a:stCxn id="165" idx="1"/>
          </p:cNvCxnSpPr>
          <p:nvPr/>
        </p:nvCxnSpPr>
        <p:spPr>
          <a:xfrm>
            <a:off x="4649610" y="4757667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Flowchart: Decision 96">
            <a:extLst>
              <a:ext uri="{FF2B5EF4-FFF2-40B4-BE49-F238E27FC236}">
                <a16:creationId xmlns:a16="http://schemas.microsoft.com/office/drawing/2014/main" id="{47C7AE77-43B6-4522-902F-80631C9166D1}"/>
              </a:ext>
            </a:extLst>
          </p:cNvPr>
          <p:cNvSpPr/>
          <p:nvPr/>
        </p:nvSpPr>
        <p:spPr>
          <a:xfrm>
            <a:off x="6855188" y="5340719"/>
            <a:ext cx="236048" cy="229379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8" name="Elbow Connector 83">
            <a:extLst>
              <a:ext uri="{FF2B5EF4-FFF2-40B4-BE49-F238E27FC236}">
                <a16:creationId xmlns:a16="http://schemas.microsoft.com/office/drawing/2014/main" id="{AEBF267B-00E1-483D-8439-878967490035}"/>
              </a:ext>
            </a:extLst>
          </p:cNvPr>
          <p:cNvCxnSpPr>
            <a:cxnSpLocks/>
            <a:stCxn id="167" idx="2"/>
            <a:endCxn id="171" idx="1"/>
          </p:cNvCxnSpPr>
          <p:nvPr/>
        </p:nvCxnSpPr>
        <p:spPr>
          <a:xfrm rot="16200000" flipH="1">
            <a:off x="7302322" y="5240987"/>
            <a:ext cx="157165" cy="81538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1" name="Rectangle 8">
            <a:extLst>
              <a:ext uri="{FF2B5EF4-FFF2-40B4-BE49-F238E27FC236}">
                <a16:creationId xmlns:a16="http://schemas.microsoft.com/office/drawing/2014/main" id="{C9CA4FCF-FAD0-4735-BFDF-6333058FECF4}"/>
              </a:ext>
            </a:extLst>
          </p:cNvPr>
          <p:cNvSpPr/>
          <p:nvPr/>
        </p:nvSpPr>
        <p:spPr>
          <a:xfrm>
            <a:off x="7788597" y="5584371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Prefix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8" name="Rectangle 8">
            <a:extLst>
              <a:ext uri="{FF2B5EF4-FFF2-40B4-BE49-F238E27FC236}">
                <a16:creationId xmlns:a16="http://schemas.microsoft.com/office/drawing/2014/main" id="{076B20F6-3734-4B6F-9E69-14112CA0250F}"/>
              </a:ext>
            </a:extLst>
          </p:cNvPr>
          <p:cNvSpPr/>
          <p:nvPr/>
        </p:nvSpPr>
        <p:spPr>
          <a:xfrm>
            <a:off x="4761846" y="2865758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79" name="Elbow Connector 78">
            <a:extLst>
              <a:ext uri="{FF2B5EF4-FFF2-40B4-BE49-F238E27FC236}">
                <a16:creationId xmlns:a16="http://schemas.microsoft.com/office/drawing/2014/main" id="{1A23857D-1F08-4286-A963-6F6872FD3DBF}"/>
              </a:ext>
            </a:extLst>
          </p:cNvPr>
          <p:cNvCxnSpPr>
            <a:cxnSpLocks/>
            <a:stCxn id="51" idx="3"/>
            <a:endCxn id="178" idx="1"/>
          </p:cNvCxnSpPr>
          <p:nvPr/>
        </p:nvCxnSpPr>
        <p:spPr>
          <a:xfrm>
            <a:off x="4561020" y="3007222"/>
            <a:ext cx="200826" cy="14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BC8B0A4E-A7DA-414C-89E3-507E343DC3FE}"/>
              </a:ext>
            </a:extLst>
          </p:cNvPr>
          <p:cNvSpPr txBox="1"/>
          <p:nvPr/>
        </p:nvSpPr>
        <p:spPr>
          <a:xfrm>
            <a:off x="6175864" y="25294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81" name="Flowchart: Decision 96">
            <a:extLst>
              <a:ext uri="{FF2B5EF4-FFF2-40B4-BE49-F238E27FC236}">
                <a16:creationId xmlns:a16="http://schemas.microsoft.com/office/drawing/2014/main" id="{30B1D4F3-C743-41A1-8693-4E96979A7B92}"/>
              </a:ext>
            </a:extLst>
          </p:cNvPr>
          <p:cNvSpPr/>
          <p:nvPr/>
        </p:nvSpPr>
        <p:spPr>
          <a:xfrm rot="16200000">
            <a:off x="6346208" y="215970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82" name="Elbow Connector 63">
            <a:extLst>
              <a:ext uri="{FF2B5EF4-FFF2-40B4-BE49-F238E27FC236}">
                <a16:creationId xmlns:a16="http://schemas.microsoft.com/office/drawing/2014/main" id="{7C4E2E0B-F9B4-436B-93D5-86DE3A45974C}"/>
              </a:ext>
            </a:extLst>
          </p:cNvPr>
          <p:cNvCxnSpPr>
            <a:cxnSpLocks/>
            <a:stCxn id="186" idx="0"/>
            <a:endCxn id="183" idx="1"/>
          </p:cNvCxnSpPr>
          <p:nvPr/>
        </p:nvCxnSpPr>
        <p:spPr>
          <a:xfrm rot="5400000" flipH="1" flipV="1">
            <a:off x="5310002" y="2508140"/>
            <a:ext cx="207559" cy="14690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3" name="Rectangle 8">
            <a:extLst>
              <a:ext uri="{FF2B5EF4-FFF2-40B4-BE49-F238E27FC236}">
                <a16:creationId xmlns:a16="http://schemas.microsoft.com/office/drawing/2014/main" id="{D0E0B8BB-EBDD-4EED-BB97-BD0872EAA515}"/>
              </a:ext>
            </a:extLst>
          </p:cNvPr>
          <p:cNvSpPr/>
          <p:nvPr/>
        </p:nvSpPr>
        <p:spPr>
          <a:xfrm>
            <a:off x="5487233" y="2304431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B8F907A-C1CA-40B4-8FF5-B665F6E6AFAE}"/>
              </a:ext>
            </a:extLst>
          </p:cNvPr>
          <p:cNvSpPr txBox="1"/>
          <p:nvPr/>
        </p:nvSpPr>
        <p:spPr>
          <a:xfrm>
            <a:off x="5227613" y="233569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2D170A8-7FBF-4FF8-9823-6A2DD851FDC7}"/>
              </a:ext>
            </a:extLst>
          </p:cNvPr>
          <p:cNvSpPr txBox="1"/>
          <p:nvPr/>
        </p:nvSpPr>
        <p:spPr>
          <a:xfrm>
            <a:off x="4436217" y="176950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86" name="Flowchart: Decision 96">
            <a:extLst>
              <a:ext uri="{FF2B5EF4-FFF2-40B4-BE49-F238E27FC236}">
                <a16:creationId xmlns:a16="http://schemas.microsoft.com/office/drawing/2014/main" id="{23ADF112-4332-4BEA-A84E-D2A82FD0866B}"/>
              </a:ext>
            </a:extLst>
          </p:cNvPr>
          <p:cNvSpPr/>
          <p:nvPr/>
        </p:nvSpPr>
        <p:spPr>
          <a:xfrm>
            <a:off x="5222306" y="26853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88" name="Elbow Connector 78">
            <a:extLst>
              <a:ext uri="{FF2B5EF4-FFF2-40B4-BE49-F238E27FC236}">
                <a16:creationId xmlns:a16="http://schemas.microsoft.com/office/drawing/2014/main" id="{FBD8A5CE-B588-4F87-9051-154C32D33371}"/>
              </a:ext>
            </a:extLst>
          </p:cNvPr>
          <p:cNvCxnSpPr>
            <a:cxnSpLocks/>
            <a:stCxn id="181" idx="1"/>
            <a:endCxn id="183" idx="3"/>
          </p:cNvCxnSpPr>
          <p:nvPr/>
        </p:nvCxnSpPr>
        <p:spPr>
          <a:xfrm rot="5400000">
            <a:off x="6273130" y="2286708"/>
            <a:ext cx="113393" cy="26881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3" name="Elbow Connector 78">
            <a:extLst>
              <a:ext uri="{FF2B5EF4-FFF2-40B4-BE49-F238E27FC236}">
                <a16:creationId xmlns:a16="http://schemas.microsoft.com/office/drawing/2014/main" id="{53DE62C0-5E97-437F-9D4B-695CAA7DD205}"/>
              </a:ext>
            </a:extLst>
          </p:cNvPr>
          <p:cNvCxnSpPr>
            <a:cxnSpLocks/>
            <a:stCxn id="163" idx="0"/>
            <a:endCxn id="178" idx="2"/>
          </p:cNvCxnSpPr>
          <p:nvPr/>
        </p:nvCxnSpPr>
        <p:spPr>
          <a:xfrm rot="5400000" flipH="1" flipV="1">
            <a:off x="4584735" y="3012922"/>
            <a:ext cx="616976" cy="89421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0" name="Elbow Connector 78">
            <a:extLst>
              <a:ext uri="{FF2B5EF4-FFF2-40B4-BE49-F238E27FC236}">
                <a16:creationId xmlns:a16="http://schemas.microsoft.com/office/drawing/2014/main" id="{C8B3D3D6-8E04-4452-A48A-BCE8233F9FF9}"/>
              </a:ext>
            </a:extLst>
          </p:cNvPr>
          <p:cNvCxnSpPr>
            <a:cxnSpLocks/>
            <a:stCxn id="51" idx="0"/>
            <a:endCxn id="49" idx="1"/>
          </p:cNvCxnSpPr>
          <p:nvPr/>
        </p:nvCxnSpPr>
        <p:spPr>
          <a:xfrm rot="5400000" flipH="1" flipV="1">
            <a:off x="4083747" y="2311629"/>
            <a:ext cx="968152" cy="24965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8AD81637-B9E9-4C43-96B4-A2C877F31AD0}"/>
              </a:ext>
            </a:extLst>
          </p:cNvPr>
          <p:cNvSpPr txBox="1"/>
          <p:nvPr/>
        </p:nvSpPr>
        <p:spPr>
          <a:xfrm>
            <a:off x="5125144" y="32120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52</Words>
  <Application>Microsoft Office PowerPoint</Application>
  <PresentationFormat>On-screen Show (4:3)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Gary Heng</cp:lastModifiedBy>
  <cp:revision>87</cp:revision>
  <dcterms:created xsi:type="dcterms:W3CDTF">2016-07-22T14:33:02Z</dcterms:created>
  <dcterms:modified xsi:type="dcterms:W3CDTF">2018-11-10T23:22:02Z</dcterms:modified>
</cp:coreProperties>
</file>