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111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22029" y="2133609"/>
            <a:ext cx="8723056" cy="342898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1348" y="3158440"/>
            <a:ext cx="157312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WorkoutBookStorage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94825" y="3470924"/>
            <a:ext cx="231258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-436679" y="3467182"/>
            <a:ext cx="232007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35805" y="356313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0538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58819" y="3650895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34490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865895" y="3326535"/>
            <a:ext cx="21474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42881" y="323877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 flipV="1">
            <a:off x="5299843" y="3325027"/>
            <a:ext cx="373178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80643" y="3153155"/>
            <a:ext cx="12192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XmlWorkoutBook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087538" y="2558040"/>
            <a:ext cx="157693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  <a:endCxn id="52" idx="1"/>
          </p:cNvCxnSpPr>
          <p:nvPr/>
        </p:nvCxnSpPr>
        <p:spPr>
          <a:xfrm>
            <a:off x="1866728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630680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57319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34305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80643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73021" y="3151647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WorkoutBook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7722327" y="3008175"/>
            <a:ext cx="285583" cy="258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36549" y="251991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79905" y="3152256"/>
            <a:ext cx="136784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XmlAdaptedWorkout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>
            <a:off x="6873728" y="3325027"/>
            <a:ext cx="306177" cy="60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B1D493-7A85-44D9-9349-A55DBDFCFB91}"/>
              </a:ext>
            </a:extLst>
          </p:cNvPr>
          <p:cNvCxnSpPr>
            <a:cxnSpLocks/>
          </p:cNvCxnSpPr>
          <p:nvPr/>
        </p:nvCxnSpPr>
        <p:spPr>
          <a:xfrm>
            <a:off x="117454" y="3650895"/>
            <a:ext cx="43252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85741F42-985A-4EA9-9BD5-C14DF62DFF5F}"/>
              </a:ext>
            </a:extLst>
          </p:cNvPr>
          <p:cNvSpPr/>
          <p:nvPr/>
        </p:nvSpPr>
        <p:spPr>
          <a:xfrm>
            <a:off x="2087958" y="3748272"/>
            <a:ext cx="157693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TrackedDataListStorage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778CDA-2A98-42ED-A0C5-CDA50AD847E4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>
            <a:off x="1867148" y="3916368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144BB2E9-2D3B-4ED5-98E4-E793BEE65EDF}"/>
              </a:ext>
            </a:extLst>
          </p:cNvPr>
          <p:cNvSpPr/>
          <p:nvPr/>
        </p:nvSpPr>
        <p:spPr>
          <a:xfrm>
            <a:off x="1631100" y="382967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215D55CA-BFF3-4CB0-8293-6781586E2817}"/>
              </a:ext>
            </a:extLst>
          </p:cNvPr>
          <p:cNvSpPr/>
          <p:nvPr/>
        </p:nvSpPr>
        <p:spPr>
          <a:xfrm>
            <a:off x="2087538" y="4332820"/>
            <a:ext cx="157693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TrackedDataStorage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C93E88-1735-4FBF-9BB0-9704E4BC5EEC}"/>
              </a:ext>
            </a:extLst>
          </p:cNvPr>
          <p:cNvCxnSpPr>
            <a:cxnSpLocks/>
            <a:stCxn id="72" idx="3"/>
            <a:endCxn id="69" idx="1"/>
          </p:cNvCxnSpPr>
          <p:nvPr/>
        </p:nvCxnSpPr>
        <p:spPr>
          <a:xfrm>
            <a:off x="1866728" y="450091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8DB8F0A1-093F-4538-9940-B692AB1CAA41}"/>
              </a:ext>
            </a:extLst>
          </p:cNvPr>
          <p:cNvSpPr/>
          <p:nvPr/>
        </p:nvSpPr>
        <p:spPr>
          <a:xfrm>
            <a:off x="1630680" y="441422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84" name="Elbow Connector 63">
            <a:extLst>
              <a:ext uri="{FF2B5EF4-FFF2-40B4-BE49-F238E27FC236}">
                <a16:creationId xmlns:a16="http://schemas.microsoft.com/office/drawing/2014/main" id="{23B11397-1926-420F-960F-7B7AB325364F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3858371" y="4513983"/>
            <a:ext cx="21474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Isosceles Triangle 102">
            <a:extLst>
              <a:ext uri="{FF2B5EF4-FFF2-40B4-BE49-F238E27FC236}">
                <a16:creationId xmlns:a16="http://schemas.microsoft.com/office/drawing/2014/main" id="{2B150E56-977C-4DA2-9328-F9B0DDD8D7CD}"/>
              </a:ext>
            </a:extLst>
          </p:cNvPr>
          <p:cNvSpPr/>
          <p:nvPr/>
        </p:nvSpPr>
        <p:spPr>
          <a:xfrm rot="5400000" flipV="1">
            <a:off x="3635357" y="442622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86" name="Elbow Connector 122">
            <a:extLst>
              <a:ext uri="{FF2B5EF4-FFF2-40B4-BE49-F238E27FC236}">
                <a16:creationId xmlns:a16="http://schemas.microsoft.com/office/drawing/2014/main" id="{64B95057-3D32-4762-B696-4F1D8C3CEEF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5292319" y="4512475"/>
            <a:ext cx="373178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235A2345-7745-46C8-9A85-1D50BE163079}"/>
              </a:ext>
            </a:extLst>
          </p:cNvPr>
          <p:cNvSpPr/>
          <p:nvPr/>
        </p:nvSpPr>
        <p:spPr>
          <a:xfrm>
            <a:off x="4073119" y="4340603"/>
            <a:ext cx="12192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XmlTrackedData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1415AD76-E67A-4522-9A12-F6C3BE1D779D}"/>
              </a:ext>
            </a:extLst>
          </p:cNvPr>
          <p:cNvSpPr/>
          <p:nvPr/>
        </p:nvSpPr>
        <p:spPr>
          <a:xfrm>
            <a:off x="5665497" y="433909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TrackedData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9" name="Elbow Connector 122">
            <a:extLst>
              <a:ext uri="{FF2B5EF4-FFF2-40B4-BE49-F238E27FC236}">
                <a16:creationId xmlns:a16="http://schemas.microsoft.com/office/drawing/2014/main" id="{424A8BB3-D323-4605-8D12-AA7F6EA2FF00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 rot="5400000">
            <a:off x="7702570" y="4839946"/>
            <a:ext cx="307217" cy="25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Rectangle 8">
            <a:extLst>
              <a:ext uri="{FF2B5EF4-FFF2-40B4-BE49-F238E27FC236}">
                <a16:creationId xmlns:a16="http://schemas.microsoft.com/office/drawing/2014/main" id="{57FCD327-8BBF-4572-8AC4-DE23DE521C3F}"/>
              </a:ext>
            </a:extLst>
          </p:cNvPr>
          <p:cNvSpPr/>
          <p:nvPr/>
        </p:nvSpPr>
        <p:spPr>
          <a:xfrm>
            <a:off x="7226192" y="499368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AEDE5D15-3BE5-4F75-8852-144E342A7B24}"/>
              </a:ext>
            </a:extLst>
          </p:cNvPr>
          <p:cNvSpPr/>
          <p:nvPr/>
        </p:nvSpPr>
        <p:spPr>
          <a:xfrm>
            <a:off x="7172381" y="4339704"/>
            <a:ext cx="136784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XmlAdaptedWorkout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2" name="Elbow Connector 122">
            <a:extLst>
              <a:ext uri="{FF2B5EF4-FFF2-40B4-BE49-F238E27FC236}">
                <a16:creationId xmlns:a16="http://schemas.microsoft.com/office/drawing/2014/main" id="{515CA73A-4B81-4F44-8D99-892F9578109D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>
            <a:off x="6866204" y="4512475"/>
            <a:ext cx="306177" cy="60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2F051C72-23D0-4A45-9082-39B1B302279E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3856121" y="3933633"/>
            <a:ext cx="21474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Isosceles Triangle 102">
            <a:extLst>
              <a:ext uri="{FF2B5EF4-FFF2-40B4-BE49-F238E27FC236}">
                <a16:creationId xmlns:a16="http://schemas.microsoft.com/office/drawing/2014/main" id="{0D9A3D7A-0AC6-4F2F-AF88-C9C7DB441DD8}"/>
              </a:ext>
            </a:extLst>
          </p:cNvPr>
          <p:cNvSpPr/>
          <p:nvPr/>
        </p:nvSpPr>
        <p:spPr>
          <a:xfrm rot="5400000" flipV="1">
            <a:off x="3633107" y="384587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8" name="Elbow Connector 122">
            <a:extLst>
              <a:ext uri="{FF2B5EF4-FFF2-40B4-BE49-F238E27FC236}">
                <a16:creationId xmlns:a16="http://schemas.microsoft.com/office/drawing/2014/main" id="{6CC93751-7B7F-4EBC-BF87-2428099F2A6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5357069" y="3932125"/>
            <a:ext cx="306178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3DFB2496-E4D8-4B9D-8CCE-CBE2BAB36A0B}"/>
              </a:ext>
            </a:extLst>
          </p:cNvPr>
          <p:cNvSpPr/>
          <p:nvPr/>
        </p:nvSpPr>
        <p:spPr>
          <a:xfrm>
            <a:off x="4070868" y="3760253"/>
            <a:ext cx="128620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XmlTrackedDataList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5A0C4488-C939-4F99-82BE-9A2BE5C966A0}"/>
              </a:ext>
            </a:extLst>
          </p:cNvPr>
          <p:cNvSpPr/>
          <p:nvPr/>
        </p:nvSpPr>
        <p:spPr>
          <a:xfrm>
            <a:off x="5663247" y="375874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TrackedDataList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18DA995A-6D3C-4EAD-A81F-9FD91DA9116A}"/>
              </a:ext>
            </a:extLst>
          </p:cNvPr>
          <p:cNvSpPr/>
          <p:nvPr/>
        </p:nvSpPr>
        <p:spPr>
          <a:xfrm>
            <a:off x="7170130" y="3759354"/>
            <a:ext cx="151666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XmlAdaptedParameter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2" name="Elbow Connector 122">
            <a:extLst>
              <a:ext uri="{FF2B5EF4-FFF2-40B4-BE49-F238E27FC236}">
                <a16:creationId xmlns:a16="http://schemas.microsoft.com/office/drawing/2014/main" id="{7D186D54-D4B4-4045-B6E0-D721A877CD20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>
            <a:off x="6863954" y="3932125"/>
            <a:ext cx="306176" cy="60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31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Gary Heng</cp:lastModifiedBy>
  <cp:revision>60</cp:revision>
  <dcterms:created xsi:type="dcterms:W3CDTF">2016-07-22T14:33:02Z</dcterms:created>
  <dcterms:modified xsi:type="dcterms:W3CDTF">2018-11-10T22:26:24Z</dcterms:modified>
</cp:coreProperties>
</file>