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1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23133"/>
            <a:ext cx="4917083" cy="497766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895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>
                <a:solidFill>
                  <a:schemeClr val="bg1"/>
                </a:solidFill>
              </a:rPr>
              <a:t>UiManager</a:t>
            </a:r>
            <a:endParaRPr lang="en-SG" sz="9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573159"/>
            <a:ext cx="13698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CurrentAndTrackPanel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3723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800600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TrackedDataListPanel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5110" y="5091672"/>
            <a:ext cx="126607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TrackedDataListCard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4" y="567944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31329" y="2852822"/>
            <a:ext cx="1459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2281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92550" y="3191601"/>
            <a:ext cx="8235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478828" y="3805323"/>
            <a:ext cx="205099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92929" y="4091221"/>
            <a:ext cx="262279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67047" y="4072383"/>
            <a:ext cx="3109879" cy="3410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0605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3853532" y="3533655"/>
            <a:ext cx="2924093" cy="4287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043395" y="2205006"/>
            <a:ext cx="1405580" cy="1567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05656" y="2966507"/>
            <a:ext cx="320482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852134" y="3120025"/>
            <a:ext cx="3511861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079118" y="4694996"/>
            <a:ext cx="164084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950" dirty="0" err="1">
                <a:solidFill>
                  <a:schemeClr val="bg1"/>
                </a:solidFill>
              </a:rPr>
              <a:t>Ui</a:t>
            </a:r>
            <a:endParaRPr lang="en-SG" sz="9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64210" y="3019940"/>
            <a:ext cx="4785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44056" y="1728107"/>
            <a:ext cx="7280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50910" y="4825893"/>
            <a:ext cx="172652" cy="5957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391575" y="2780626"/>
            <a:ext cx="2633021" cy="1643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6440" y="5333266"/>
            <a:ext cx="2619075" cy="11366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1630F5E0-F198-4440-A2C3-751541C4D106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647294" y="4177039"/>
            <a:ext cx="3432562" cy="4544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>
            <a:extLst>
              <a:ext uri="{FF2B5EF4-FFF2-40B4-BE49-F238E27FC236}">
                <a16:creationId xmlns:a16="http://schemas.microsoft.com/office/drawing/2014/main" id="{F71F1F8C-D9D6-4303-9FD3-8E96A9CDAB9C}"/>
              </a:ext>
            </a:extLst>
          </p:cNvPr>
          <p:cNvSpPr/>
          <p:nvPr/>
        </p:nvSpPr>
        <p:spPr>
          <a:xfrm>
            <a:off x="2590799" y="60021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ProfileWindow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2E868A89-2325-4383-AD03-E32791C9364C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3150324" y="3740899"/>
            <a:ext cx="2913756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>
            <a:extLst>
              <a:ext uri="{FF2B5EF4-FFF2-40B4-BE49-F238E27FC236}">
                <a16:creationId xmlns:a16="http://schemas.microsoft.com/office/drawing/2014/main" id="{FBBC7A50-7696-4FB7-A88A-E337ADF5281C}"/>
              </a:ext>
            </a:extLst>
          </p:cNvPr>
          <p:cNvSpPr/>
          <p:nvPr/>
        </p:nvSpPr>
        <p:spPr>
          <a:xfrm>
            <a:off x="3836371" y="38862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WorkoutCard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136">
            <a:extLst>
              <a:ext uri="{FF2B5EF4-FFF2-40B4-BE49-F238E27FC236}">
                <a16:creationId xmlns:a16="http://schemas.microsoft.com/office/drawing/2014/main" id="{9F67B0BF-A2EE-4867-9CDE-AE60F7D357CC}"/>
              </a:ext>
            </a:extLst>
          </p:cNvPr>
          <p:cNvCxnSpPr>
            <a:cxnSpLocks/>
            <a:stCxn id="34" idx="2"/>
            <a:endCxn id="48" idx="1"/>
          </p:cNvCxnSpPr>
          <p:nvPr/>
        </p:nvCxnSpPr>
        <p:spPr>
          <a:xfrm rot="16200000" flipH="1">
            <a:off x="3459606" y="3627857"/>
            <a:ext cx="194622" cy="5589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reeform 117">
            <a:extLst>
              <a:ext uri="{FF2B5EF4-FFF2-40B4-BE49-F238E27FC236}">
                <a16:creationId xmlns:a16="http://schemas.microsoft.com/office/drawing/2014/main" id="{7EE45845-2F02-4A6C-92EA-231677537FB8}"/>
              </a:ext>
            </a:extLst>
          </p:cNvPr>
          <p:cNvSpPr/>
          <p:nvPr/>
        </p:nvSpPr>
        <p:spPr>
          <a:xfrm flipV="1">
            <a:off x="4120652" y="4129951"/>
            <a:ext cx="2614863" cy="11026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223CCAED-DCB5-4AC3-AE35-1C1D8540F9EC}"/>
              </a:ext>
            </a:extLst>
          </p:cNvPr>
          <p:cNvSpPr/>
          <p:nvPr/>
        </p:nvSpPr>
        <p:spPr>
          <a:xfrm>
            <a:off x="2588313" y="41897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WorkoutListPanel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3237AB73-5CF4-49A8-8DCF-1A94CDB44DBE}"/>
              </a:ext>
            </a:extLst>
          </p:cNvPr>
          <p:cNvSpPr/>
          <p:nvPr/>
        </p:nvSpPr>
        <p:spPr>
          <a:xfrm>
            <a:off x="3835110" y="442659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chemeClr val="accent3">
                    <a:lumMod val="75000"/>
                  </a:schemeClr>
                </a:solidFill>
              </a:rPr>
              <a:t>WorkoutCard</a:t>
            </a:r>
            <a:endParaRPr lang="en-SG" sz="9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63">
            <a:extLst>
              <a:ext uri="{FF2B5EF4-FFF2-40B4-BE49-F238E27FC236}">
                <a16:creationId xmlns:a16="http://schemas.microsoft.com/office/drawing/2014/main" id="{FF5CAEA1-9A60-4F20-98F2-2914074C649A}"/>
              </a:ext>
            </a:extLst>
          </p:cNvPr>
          <p:cNvCxnSpPr>
            <a:cxnSpLocks/>
            <a:stCxn id="39" idx="2"/>
            <a:endCxn id="60" idx="1"/>
          </p:cNvCxnSpPr>
          <p:nvPr/>
        </p:nvCxnSpPr>
        <p:spPr>
          <a:xfrm rot="16200000" flipH="1">
            <a:off x="1782142" y="3502008"/>
            <a:ext cx="1440154" cy="1721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136">
            <a:extLst>
              <a:ext uri="{FF2B5EF4-FFF2-40B4-BE49-F238E27FC236}">
                <a16:creationId xmlns:a16="http://schemas.microsoft.com/office/drawing/2014/main" id="{4681DCD2-67BC-41B3-9670-3C67FD2CB7B7}"/>
              </a:ext>
            </a:extLst>
          </p:cNvPr>
          <p:cNvCxnSpPr>
            <a:stCxn id="60" idx="2"/>
            <a:endCxn id="61" idx="1"/>
          </p:cNvCxnSpPr>
          <p:nvPr/>
        </p:nvCxnSpPr>
        <p:spPr>
          <a:xfrm rot="16200000" flipH="1">
            <a:off x="3425910" y="4135819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Freeform 117">
            <a:extLst>
              <a:ext uri="{FF2B5EF4-FFF2-40B4-BE49-F238E27FC236}">
                <a16:creationId xmlns:a16="http://schemas.microsoft.com/office/drawing/2014/main" id="{31C16DC7-CF5E-4493-A205-C6AD14B9D782}"/>
              </a:ext>
            </a:extLst>
          </p:cNvPr>
          <p:cNvSpPr/>
          <p:nvPr/>
        </p:nvSpPr>
        <p:spPr>
          <a:xfrm flipV="1">
            <a:off x="4116440" y="4663440"/>
            <a:ext cx="2619075" cy="12119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0" name="Elbow Connector 63">
            <a:extLst>
              <a:ext uri="{FF2B5EF4-FFF2-40B4-BE49-F238E27FC236}">
                <a16:creationId xmlns:a16="http://schemas.microsoft.com/office/drawing/2014/main" id="{906880A8-6EC6-4F7C-A20B-4E6795CC851B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 flipV="1">
            <a:off x="3681949" y="2893451"/>
            <a:ext cx="1848023" cy="1414728"/>
          </a:xfrm>
          <a:prstGeom prst="bentConnector3">
            <a:avLst>
              <a:gd name="adj1" fmla="val 19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>
            <a:extLst>
              <a:ext uri="{FF2B5EF4-FFF2-40B4-BE49-F238E27FC236}">
                <a16:creationId xmlns:a16="http://schemas.microsoft.com/office/drawing/2014/main" id="{F3BA4DC3-EAFA-473F-9D51-F1BA844195E0}"/>
              </a:ext>
            </a:extLst>
          </p:cNvPr>
          <p:cNvCxnSpPr>
            <a:cxnSpLocks/>
            <a:endCxn id="48" idx="3"/>
          </p:cNvCxnSpPr>
          <p:nvPr/>
        </p:nvCxnSpPr>
        <p:spPr>
          <a:xfrm rot="5400000">
            <a:off x="4343413" y="2815109"/>
            <a:ext cx="1723378" cy="6556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5F1EAA16-8FBD-4047-9A26-51A4D6DD27A5}"/>
              </a:ext>
            </a:extLst>
          </p:cNvPr>
          <p:cNvCxnSpPr>
            <a:cxnSpLocks/>
          </p:cNvCxnSpPr>
          <p:nvPr/>
        </p:nvCxnSpPr>
        <p:spPr>
          <a:xfrm rot="5400000">
            <a:off x="4342704" y="3358715"/>
            <a:ext cx="1723378" cy="6556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2018-11-10T22:50:54Z</dcterms:modified>
</cp:coreProperties>
</file>