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dirty="0"/>
              <a:t>command commits model]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states in …StateList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Gary Heng</cp:lastModifiedBy>
  <cp:revision>21</cp:revision>
  <dcterms:created xsi:type="dcterms:W3CDTF">2017-07-28T00:49:09Z</dcterms:created>
  <dcterms:modified xsi:type="dcterms:W3CDTF">2018-11-11T00:01:50Z</dcterms:modified>
</cp:coreProperties>
</file>