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85895" y="5821521"/>
            <a:ext cx="6000829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WorkoutBook, TrackedData and TrackedDataList (before ‘add name/David …’ was executed) will be restored to state wb1, td1 and tdl1 respectively.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FA2BE0-7A13-421A-A108-A9708C3AABB3}"/>
              </a:ext>
            </a:extLst>
          </p:cNvPr>
          <p:cNvSpPr txBox="1"/>
          <p:nvPr/>
        </p:nvSpPr>
        <p:spPr>
          <a:xfrm>
            <a:off x="4130386" y="269893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2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2D95F5F-FF79-463A-B25E-1540273B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16088"/>
              </p:ext>
            </p:extLst>
          </p:nvPr>
        </p:nvGraphicFramePr>
        <p:xfrm>
          <a:off x="470704" y="145717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BD8B7EB-50C0-4285-A49D-E903CEAB1820}"/>
              </a:ext>
            </a:extLst>
          </p:cNvPr>
          <p:cNvSpPr/>
          <p:nvPr/>
        </p:nvSpPr>
        <p:spPr>
          <a:xfrm>
            <a:off x="362262" y="135702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DC984C-6037-42A0-8FA6-5A3D97A7AFC3}"/>
              </a:ext>
            </a:extLst>
          </p:cNvPr>
          <p:cNvCxnSpPr>
            <a:cxnSpLocks/>
          </p:cNvCxnSpPr>
          <p:nvPr/>
        </p:nvCxnSpPr>
        <p:spPr>
          <a:xfrm flipV="1">
            <a:off x="5955204" y="200438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7903828-9F5E-4218-80F0-64C76D825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0242"/>
              </p:ext>
            </p:extLst>
          </p:nvPr>
        </p:nvGraphicFramePr>
        <p:xfrm>
          <a:off x="470704" y="79454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0C65687E-0E52-466D-8ACF-87D06B4D95EC}"/>
              </a:ext>
            </a:extLst>
          </p:cNvPr>
          <p:cNvSpPr/>
          <p:nvPr/>
        </p:nvSpPr>
        <p:spPr>
          <a:xfrm>
            <a:off x="362262" y="69439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1F2C121-C14C-48B8-8644-EE452B9B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4811"/>
              </p:ext>
            </p:extLst>
          </p:nvPr>
        </p:nvGraphicFramePr>
        <p:xfrm>
          <a:off x="470704" y="12437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3989025-C056-4456-A0A1-00B6C161F65D}"/>
              </a:ext>
            </a:extLst>
          </p:cNvPr>
          <p:cNvSpPr/>
          <p:nvPr/>
        </p:nvSpPr>
        <p:spPr>
          <a:xfrm>
            <a:off x="362262" y="2422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44ADBEB-CB0D-462D-AE85-91E50F26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04097"/>
              </p:ext>
            </p:extLst>
          </p:nvPr>
        </p:nvGraphicFramePr>
        <p:xfrm>
          <a:off x="2675472" y="145717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3670BA8-BD2C-4A08-BA5A-466BBB19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92014"/>
              </p:ext>
            </p:extLst>
          </p:nvPr>
        </p:nvGraphicFramePr>
        <p:xfrm>
          <a:off x="2675472" y="79454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DA30EA8-F749-464D-83DF-F902358EC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71113"/>
              </p:ext>
            </p:extLst>
          </p:nvPr>
        </p:nvGraphicFramePr>
        <p:xfrm>
          <a:off x="2675472" y="12437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392551B-C478-44A8-ACD8-F974D4693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040"/>
              </p:ext>
            </p:extLst>
          </p:nvPr>
        </p:nvGraphicFramePr>
        <p:xfrm>
          <a:off x="4869741" y="145865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tdl2: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15019C-B65E-43E5-9C3E-75429946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77341"/>
              </p:ext>
            </p:extLst>
          </p:nvPr>
        </p:nvGraphicFramePr>
        <p:xfrm>
          <a:off x="4869741" y="79602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td2: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4489DFA-FD8A-4DBF-A53B-315170772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00171"/>
              </p:ext>
            </p:extLst>
          </p:nvPr>
        </p:nvGraphicFramePr>
        <p:xfrm>
          <a:off x="4869741" y="12585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2C0E998-49FB-4A17-828D-CA4B843EDFE6}"/>
              </a:ext>
            </a:extLst>
          </p:cNvPr>
          <p:cNvSpPr txBox="1"/>
          <p:nvPr/>
        </p:nvSpPr>
        <p:spPr>
          <a:xfrm>
            <a:off x="2224788" y="646444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1AA01A4D-83CE-456B-A533-3619BEDF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94225"/>
              </p:ext>
            </p:extLst>
          </p:nvPr>
        </p:nvGraphicFramePr>
        <p:xfrm>
          <a:off x="522099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2B8387D7-9C7F-4F26-889B-F528054BAEE5}"/>
              </a:ext>
            </a:extLst>
          </p:cNvPr>
          <p:cNvSpPr/>
          <p:nvPr/>
        </p:nvSpPr>
        <p:spPr>
          <a:xfrm>
            <a:off x="413657" y="504504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A46870-C106-4B70-89F3-379DC0B7D6E3}"/>
              </a:ext>
            </a:extLst>
          </p:cNvPr>
          <p:cNvCxnSpPr>
            <a:cxnSpLocks/>
          </p:cNvCxnSpPr>
          <p:nvPr/>
        </p:nvCxnSpPr>
        <p:spPr>
          <a:xfrm flipV="1">
            <a:off x="3738887" y="575197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7DB43FC-245E-4807-A04B-6916583B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8747"/>
              </p:ext>
            </p:extLst>
          </p:nvPr>
        </p:nvGraphicFramePr>
        <p:xfrm>
          <a:off x="522099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AE8B4BA-C4FF-4C30-88A6-67A7C3B3C72A}"/>
              </a:ext>
            </a:extLst>
          </p:cNvPr>
          <p:cNvSpPr/>
          <p:nvPr/>
        </p:nvSpPr>
        <p:spPr>
          <a:xfrm>
            <a:off x="413657" y="438241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81DFF971-0B47-48FD-9617-B8A46F433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88023"/>
              </p:ext>
            </p:extLst>
          </p:nvPr>
        </p:nvGraphicFramePr>
        <p:xfrm>
          <a:off x="522099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F0960E32-1B03-43C8-9CF5-20A16E05AF92}"/>
              </a:ext>
            </a:extLst>
          </p:cNvPr>
          <p:cNvSpPr/>
          <p:nvPr/>
        </p:nvSpPr>
        <p:spPr>
          <a:xfrm>
            <a:off x="413657" y="371224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1C5CDEF-601A-4747-B3C3-F3EE8505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08612"/>
              </p:ext>
            </p:extLst>
          </p:nvPr>
        </p:nvGraphicFramePr>
        <p:xfrm>
          <a:off x="2726867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A732116-5AFF-4DF9-8C28-2A781B09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2830"/>
              </p:ext>
            </p:extLst>
          </p:nvPr>
        </p:nvGraphicFramePr>
        <p:xfrm>
          <a:off x="2726867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90BAE87-3575-4857-942F-828BAD1F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37382"/>
              </p:ext>
            </p:extLst>
          </p:nvPr>
        </p:nvGraphicFramePr>
        <p:xfrm>
          <a:off x="2726867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0CB85A6-3D03-444D-9EE1-798B50F32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52515"/>
              </p:ext>
            </p:extLst>
          </p:nvPr>
        </p:nvGraphicFramePr>
        <p:xfrm>
          <a:off x="4921136" y="514667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/>
                        <a:t>tdl2: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166C074-7DD6-4449-9872-4C2977C28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10787"/>
              </p:ext>
            </p:extLst>
          </p:nvPr>
        </p:nvGraphicFramePr>
        <p:xfrm>
          <a:off x="4921136" y="4484047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td2: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E0496A3-808D-4B4E-A18D-67E9C6BB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31807"/>
              </p:ext>
            </p:extLst>
          </p:nvPr>
        </p:nvGraphicFramePr>
        <p:xfrm>
          <a:off x="4921136" y="3813875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Gary Heng</cp:lastModifiedBy>
  <cp:revision>38</cp:revision>
  <dcterms:created xsi:type="dcterms:W3CDTF">2017-07-27T00:35:51Z</dcterms:created>
  <dcterms:modified xsi:type="dcterms:W3CDTF">2018-11-10T23:57:45Z</dcterms:modified>
</cp:coreProperties>
</file>