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8BB2-D6F1-4255-BFE8-CCEBE9023849}"/>
              </a:ext>
            </a:extLst>
          </p:cNvPr>
          <p:cNvSpPr txBox="1"/>
          <p:nvPr/>
        </p:nvSpPr>
        <p:spPr>
          <a:xfrm>
            <a:off x="75115" y="29216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5B36527-BE8E-4181-9333-543003729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23840"/>
              </p:ext>
            </p:extLst>
          </p:nvPr>
        </p:nvGraphicFramePr>
        <p:xfrm>
          <a:off x="548354" y="1637011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8A6B7A7B-7D6D-403D-B1DD-2A4F94E03366}"/>
              </a:ext>
            </a:extLst>
          </p:cNvPr>
          <p:cNvSpPr/>
          <p:nvPr/>
        </p:nvSpPr>
        <p:spPr>
          <a:xfrm>
            <a:off x="439912" y="1536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1D48AF-0480-452D-B6E7-3509F6D1F938}"/>
              </a:ext>
            </a:extLst>
          </p:cNvPr>
          <p:cNvCxnSpPr>
            <a:cxnSpLocks/>
          </p:cNvCxnSpPr>
          <p:nvPr/>
        </p:nvCxnSpPr>
        <p:spPr>
          <a:xfrm flipV="1">
            <a:off x="1487488" y="221477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25E592E-534D-4A9A-B58B-CA87A7E2B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24015"/>
              </p:ext>
            </p:extLst>
          </p:nvPr>
        </p:nvGraphicFramePr>
        <p:xfrm>
          <a:off x="548354" y="974381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24FFE24-7C14-42A4-B776-764F8C0B7A47}"/>
              </a:ext>
            </a:extLst>
          </p:cNvPr>
          <p:cNvSpPr/>
          <p:nvPr/>
        </p:nvSpPr>
        <p:spPr>
          <a:xfrm>
            <a:off x="439912" y="87423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CA179CF-E3D6-440F-B7FF-BFBFC136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634"/>
              </p:ext>
            </p:extLst>
          </p:nvPr>
        </p:nvGraphicFramePr>
        <p:xfrm>
          <a:off x="548354" y="304209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7074A6D4-ECD0-4B8B-B44B-AF087C4AC3D8}"/>
              </a:ext>
            </a:extLst>
          </p:cNvPr>
          <p:cNvSpPr/>
          <p:nvPr/>
        </p:nvSpPr>
        <p:spPr>
          <a:xfrm>
            <a:off x="439912" y="204060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3CE33-2641-4E71-8540-2294B47D85CA}"/>
              </a:ext>
            </a:extLst>
          </p:cNvPr>
          <p:cNvSpPr txBox="1"/>
          <p:nvPr/>
        </p:nvSpPr>
        <p:spPr>
          <a:xfrm>
            <a:off x="2348176" y="641455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</a:t>
            </a:r>
            <a:r>
              <a:rPr lang="en-SG">
                <a:latin typeface="Consolas" panose="020B0609020204030204" pitchFamily="49" charset="0"/>
              </a:rPr>
              <a:t>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41BE43A-11D2-4589-8405-9B267C5A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4716"/>
              </p:ext>
            </p:extLst>
          </p:nvPr>
        </p:nvGraphicFramePr>
        <p:xfrm>
          <a:off x="522099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tdl0: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82472BE2-2745-4BEC-884F-B8D516B0B685}"/>
              </a:ext>
            </a:extLst>
          </p:cNvPr>
          <p:cNvSpPr/>
          <p:nvPr/>
        </p:nvSpPr>
        <p:spPr>
          <a:xfrm>
            <a:off x="413657" y="504504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19DEC8-F23D-4B03-A3D1-634BB833A699}"/>
              </a:ext>
            </a:extLst>
          </p:cNvPr>
          <p:cNvCxnSpPr>
            <a:cxnSpLocks/>
          </p:cNvCxnSpPr>
          <p:nvPr/>
        </p:nvCxnSpPr>
        <p:spPr>
          <a:xfrm flipV="1">
            <a:off x="3760549" y="570767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E916CFD-4A04-4A48-9483-D6A6C276A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39974"/>
              </p:ext>
            </p:extLst>
          </p:nvPr>
        </p:nvGraphicFramePr>
        <p:xfrm>
          <a:off x="522099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td0: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8412F23B-9C67-4A14-B0B2-8DEBDBA740C1}"/>
              </a:ext>
            </a:extLst>
          </p:cNvPr>
          <p:cNvSpPr/>
          <p:nvPr/>
        </p:nvSpPr>
        <p:spPr>
          <a:xfrm>
            <a:off x="413657" y="4382419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2CDDFC8-FC76-422B-8CFF-9BFEA6871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79887"/>
              </p:ext>
            </p:extLst>
          </p:nvPr>
        </p:nvGraphicFramePr>
        <p:xfrm>
          <a:off x="522099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E7DF2231-647A-4E49-B8A9-540C7AB6752D}"/>
              </a:ext>
            </a:extLst>
          </p:cNvPr>
          <p:cNvSpPr/>
          <p:nvPr/>
        </p:nvSpPr>
        <p:spPr>
          <a:xfrm>
            <a:off x="413657" y="371224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6C6C6D0-D5D0-47A8-AE99-B0725839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8685"/>
              </p:ext>
            </p:extLst>
          </p:nvPr>
        </p:nvGraphicFramePr>
        <p:xfrm>
          <a:off x="2726867" y="514519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tdl1:</a:t>
                      </a:r>
                      <a:r>
                        <a:rPr lang="en-SG" sz="1800" u="sng" dirty="0"/>
                        <a:t>TrackedDataList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13752DB-0DE9-4E43-9401-5EAB1609E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72349"/>
              </p:ext>
            </p:extLst>
          </p:nvPr>
        </p:nvGraphicFramePr>
        <p:xfrm>
          <a:off x="2726867" y="4482568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td1:</a:t>
                      </a:r>
                      <a:r>
                        <a:rPr lang="en-SG" sz="1800" u="sng" dirty="0"/>
                        <a:t>TrackedData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EBA3C82-E34C-4915-A633-57BE65C9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8322"/>
              </p:ext>
            </p:extLst>
          </p:nvPr>
        </p:nvGraphicFramePr>
        <p:xfrm>
          <a:off x="2726867" y="3812396"/>
          <a:ext cx="209632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32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WorkoutBook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Gary Heng</cp:lastModifiedBy>
  <cp:revision>26</cp:revision>
  <dcterms:created xsi:type="dcterms:W3CDTF">2017-07-27T00:35:51Z</dcterms:created>
  <dcterms:modified xsi:type="dcterms:W3CDTF">2018-11-10T23:32:54Z</dcterms:modified>
</cp:coreProperties>
</file>