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2700818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name/David…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FF40E-3F6E-4ABB-98A5-86B960398120}"/>
              </a:ext>
            </a:extLst>
          </p:cNvPr>
          <p:cNvSpPr txBox="1"/>
          <p:nvPr/>
        </p:nvSpPr>
        <p:spPr>
          <a:xfrm>
            <a:off x="1548060" y="286012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1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AF51B6-E9B7-4B9F-A119-320B27A62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85766"/>
              </p:ext>
            </p:extLst>
          </p:nvPr>
        </p:nvGraphicFramePr>
        <p:xfrm>
          <a:off x="495846" y="1603329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tdl0: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665BD3A2-E2F5-4EB6-A966-E8852D781B46}"/>
              </a:ext>
            </a:extLst>
          </p:cNvPr>
          <p:cNvSpPr/>
          <p:nvPr/>
        </p:nvSpPr>
        <p:spPr>
          <a:xfrm>
            <a:off x="387404" y="1503180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679D68-553C-4160-9396-831A2161CDD8}"/>
              </a:ext>
            </a:extLst>
          </p:cNvPr>
          <p:cNvCxnSpPr>
            <a:cxnSpLocks/>
          </p:cNvCxnSpPr>
          <p:nvPr/>
        </p:nvCxnSpPr>
        <p:spPr>
          <a:xfrm flipV="1">
            <a:off x="3734296" y="2165810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09725DB-0A4B-462D-9A6B-8C384944E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34110"/>
              </p:ext>
            </p:extLst>
          </p:nvPr>
        </p:nvGraphicFramePr>
        <p:xfrm>
          <a:off x="495846" y="940699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td0: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34CA00FF-6580-47F0-AE6A-7E684F483FEE}"/>
              </a:ext>
            </a:extLst>
          </p:cNvPr>
          <p:cNvSpPr/>
          <p:nvPr/>
        </p:nvSpPr>
        <p:spPr>
          <a:xfrm>
            <a:off x="387404" y="840550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8AC0F5C-C2E9-4B04-885E-24B3F196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79673"/>
              </p:ext>
            </p:extLst>
          </p:nvPr>
        </p:nvGraphicFramePr>
        <p:xfrm>
          <a:off x="495846" y="270527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FBAD11C6-542F-4CB1-9637-B0168372033E}"/>
              </a:ext>
            </a:extLst>
          </p:cNvPr>
          <p:cNvSpPr/>
          <p:nvPr/>
        </p:nvSpPr>
        <p:spPr>
          <a:xfrm>
            <a:off x="387404" y="170378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5241426-E249-4EFF-A03A-E54C77DF5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58978"/>
              </p:ext>
            </p:extLst>
          </p:nvPr>
        </p:nvGraphicFramePr>
        <p:xfrm>
          <a:off x="2700614" y="1603329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tdl1: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641F7F2-56AE-45E7-803E-0136A11C2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40746"/>
              </p:ext>
            </p:extLst>
          </p:nvPr>
        </p:nvGraphicFramePr>
        <p:xfrm>
          <a:off x="2700614" y="940699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td1: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6B26E59-A6E0-4B13-B5F1-EA0D04F62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31109"/>
              </p:ext>
            </p:extLst>
          </p:nvPr>
        </p:nvGraphicFramePr>
        <p:xfrm>
          <a:off x="2700614" y="270527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4C27753-A66B-4C7D-AD72-293CF88F45A6}"/>
              </a:ext>
            </a:extLst>
          </p:cNvPr>
          <p:cNvSpPr txBox="1"/>
          <p:nvPr/>
        </p:nvSpPr>
        <p:spPr>
          <a:xfrm>
            <a:off x="4492500" y="640486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2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2F00DBC-E240-4E5E-8D29-2AD8F0DE1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903796"/>
              </p:ext>
            </p:extLst>
          </p:nvPr>
        </p:nvGraphicFramePr>
        <p:xfrm>
          <a:off x="522099" y="514519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tdl0: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7E4B62E9-5067-44DB-9454-2730099ABD5F}"/>
              </a:ext>
            </a:extLst>
          </p:cNvPr>
          <p:cNvSpPr/>
          <p:nvPr/>
        </p:nvSpPr>
        <p:spPr>
          <a:xfrm>
            <a:off x="413657" y="5045049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E1A3A6-E45B-415D-ADCB-11549C0136FE}"/>
              </a:ext>
            </a:extLst>
          </p:cNvPr>
          <p:cNvCxnSpPr>
            <a:cxnSpLocks/>
          </p:cNvCxnSpPr>
          <p:nvPr/>
        </p:nvCxnSpPr>
        <p:spPr>
          <a:xfrm flipV="1">
            <a:off x="6006599" y="569240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DB3D2B8-B547-451C-9E96-F47EC9895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1271"/>
              </p:ext>
            </p:extLst>
          </p:nvPr>
        </p:nvGraphicFramePr>
        <p:xfrm>
          <a:off x="522099" y="448256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td0: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7D561676-E82D-42B7-A7CA-9FC81680100A}"/>
              </a:ext>
            </a:extLst>
          </p:cNvPr>
          <p:cNvSpPr/>
          <p:nvPr/>
        </p:nvSpPr>
        <p:spPr>
          <a:xfrm>
            <a:off x="413657" y="4382419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98D1582-1F59-42EA-911A-3EAA46BFE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21840"/>
              </p:ext>
            </p:extLst>
          </p:nvPr>
        </p:nvGraphicFramePr>
        <p:xfrm>
          <a:off x="522099" y="3812396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FFF82069-002D-4CEE-AC8D-5774EB7DDD33}"/>
              </a:ext>
            </a:extLst>
          </p:cNvPr>
          <p:cNvSpPr/>
          <p:nvPr/>
        </p:nvSpPr>
        <p:spPr>
          <a:xfrm>
            <a:off x="413657" y="3712247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E9EE9B3-3343-4100-97D8-BDA6B580C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52841"/>
              </p:ext>
            </p:extLst>
          </p:nvPr>
        </p:nvGraphicFramePr>
        <p:xfrm>
          <a:off x="2726867" y="514519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tdl1: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33064ED-7787-4F2A-8455-16C44736A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80239"/>
              </p:ext>
            </p:extLst>
          </p:nvPr>
        </p:nvGraphicFramePr>
        <p:xfrm>
          <a:off x="2726867" y="448256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td1: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82C0099-BC41-40BE-B243-A8E0CD5BF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17874"/>
              </p:ext>
            </p:extLst>
          </p:nvPr>
        </p:nvGraphicFramePr>
        <p:xfrm>
          <a:off x="2726867" y="3812396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D0754F5-5FD4-4110-8713-FBA0ED723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92730"/>
              </p:ext>
            </p:extLst>
          </p:nvPr>
        </p:nvGraphicFramePr>
        <p:xfrm>
          <a:off x="4921136" y="5146677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tdl2: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66F1FD5-E18D-4A24-AECB-6542DAE3E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50798"/>
              </p:ext>
            </p:extLst>
          </p:nvPr>
        </p:nvGraphicFramePr>
        <p:xfrm>
          <a:off x="4921136" y="4484047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td2: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D334EA90-944F-4045-849E-2CF893049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01577"/>
              </p:ext>
            </p:extLst>
          </p:nvPr>
        </p:nvGraphicFramePr>
        <p:xfrm>
          <a:off x="4921136" y="3813875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wb2: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Gary Heng</cp:lastModifiedBy>
  <cp:revision>34</cp:revision>
  <dcterms:created xsi:type="dcterms:W3CDTF">2017-07-27T00:35:51Z</dcterms:created>
  <dcterms:modified xsi:type="dcterms:W3CDTF">2018-11-10T23:58:21Z</dcterms:modified>
</cp:coreProperties>
</file>