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051917" y="2107282"/>
            <a:ext cx="1535059" cy="16353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clear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8634921" y="5934439"/>
            <a:ext cx="2346425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States wb2, td2, and tdl2 deleted.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A95B72-06B4-41E4-B47E-30B4FF1A9E29}"/>
              </a:ext>
            </a:extLst>
          </p:cNvPr>
          <p:cNvSpPr txBox="1"/>
          <p:nvPr/>
        </p:nvSpPr>
        <p:spPr>
          <a:xfrm>
            <a:off x="1844917" y="2730634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currentStatePointer = 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BC6202-C8A6-4322-832A-7C523C9875CE}"/>
              </a:ext>
            </a:extLst>
          </p:cNvPr>
          <p:cNvCxnSpPr>
            <a:cxnSpLocks/>
          </p:cNvCxnSpPr>
          <p:nvPr/>
        </p:nvCxnSpPr>
        <p:spPr>
          <a:xfrm flipV="1">
            <a:off x="3685047" y="2023761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B6A9198-7A08-44E8-BFF7-12E9A4328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395282"/>
              </p:ext>
            </p:extLst>
          </p:nvPr>
        </p:nvGraphicFramePr>
        <p:xfrm>
          <a:off x="495846" y="1521037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tdl0:</a:t>
                      </a:r>
                      <a:r>
                        <a:rPr lang="en-SG" sz="1800" u="sng" dirty="0"/>
                        <a:t>TrackedDataList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55EFE3B-9645-4A5E-98C4-3D521BEE9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348535"/>
              </p:ext>
            </p:extLst>
          </p:nvPr>
        </p:nvGraphicFramePr>
        <p:xfrm>
          <a:off x="495846" y="858407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td0:</a:t>
                      </a:r>
                      <a:r>
                        <a:rPr lang="en-SG" sz="1800" u="sng" dirty="0"/>
                        <a:t>TrackedData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A5604BF5-4DC3-4A73-BB3A-28923FBECF9C}"/>
              </a:ext>
            </a:extLst>
          </p:cNvPr>
          <p:cNvSpPr/>
          <p:nvPr/>
        </p:nvSpPr>
        <p:spPr>
          <a:xfrm>
            <a:off x="387404" y="758258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BEF8852C-AC6A-4850-9E1E-EA96A1C0C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754058"/>
              </p:ext>
            </p:extLst>
          </p:nvPr>
        </p:nvGraphicFramePr>
        <p:xfrm>
          <a:off x="495846" y="188235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wb0:</a:t>
                      </a:r>
                      <a:r>
                        <a:rPr lang="en-SG" sz="1800" u="sng" dirty="0"/>
                        <a:t>WorkoutBook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BBAC468E-1134-41DF-9DF2-2F1E01CFFA6D}"/>
              </a:ext>
            </a:extLst>
          </p:cNvPr>
          <p:cNvSpPr/>
          <p:nvPr/>
        </p:nvSpPr>
        <p:spPr>
          <a:xfrm>
            <a:off x="387404" y="88086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4659FD7-3249-4D96-984F-71523F55C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638744"/>
              </p:ext>
            </p:extLst>
          </p:nvPr>
        </p:nvGraphicFramePr>
        <p:xfrm>
          <a:off x="2700614" y="1521037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tdl1:</a:t>
                      </a:r>
                      <a:r>
                        <a:rPr lang="en-SG" sz="1800" u="sng" dirty="0"/>
                        <a:t>TrackedDataList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93250A47-3073-490F-9EC7-EED28AD05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696656"/>
              </p:ext>
            </p:extLst>
          </p:nvPr>
        </p:nvGraphicFramePr>
        <p:xfrm>
          <a:off x="2700614" y="858407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td1:</a:t>
                      </a:r>
                      <a:r>
                        <a:rPr lang="en-SG" sz="1800" u="sng" dirty="0"/>
                        <a:t>TrackedData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86052725-034A-45AC-A0C1-F2DDDCC47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295820"/>
              </p:ext>
            </p:extLst>
          </p:nvPr>
        </p:nvGraphicFramePr>
        <p:xfrm>
          <a:off x="2700614" y="188235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wb1:</a:t>
                      </a:r>
                      <a:r>
                        <a:rPr lang="en-SG" sz="1800" u="sng" dirty="0"/>
                        <a:t>WorkoutBook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67B83782-3BF9-495E-8C8B-CE98CB7EE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205548"/>
              </p:ext>
            </p:extLst>
          </p:nvPr>
        </p:nvGraphicFramePr>
        <p:xfrm>
          <a:off x="4894883" y="1522516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tdl2:</a:t>
                      </a:r>
                      <a:r>
                        <a:rPr lang="en-SG" sz="1800" u="sng" dirty="0"/>
                        <a:t>TrackedDataList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29821B0D-B465-4D4A-9EA3-308B8F034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470742"/>
              </p:ext>
            </p:extLst>
          </p:nvPr>
        </p:nvGraphicFramePr>
        <p:xfrm>
          <a:off x="4894883" y="859886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td2:</a:t>
                      </a:r>
                      <a:r>
                        <a:rPr lang="en-SG" sz="1800" u="sng" dirty="0"/>
                        <a:t>TrackedData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2F0728ED-B011-418C-919F-98ED23B14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302126"/>
              </p:ext>
            </p:extLst>
          </p:nvPr>
        </p:nvGraphicFramePr>
        <p:xfrm>
          <a:off x="4894883" y="189714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wb2:</a:t>
                      </a:r>
                      <a:r>
                        <a:rPr lang="en-SG" sz="1800" u="sng" dirty="0"/>
                        <a:t>WorkoutBook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13964B94-58BD-4508-ADC9-5C160901EC7B}"/>
              </a:ext>
            </a:extLst>
          </p:cNvPr>
          <p:cNvSpPr/>
          <p:nvPr/>
        </p:nvSpPr>
        <p:spPr>
          <a:xfrm>
            <a:off x="387404" y="1427049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BF1D6E-CE9F-4A72-8614-1304EB3A0521}"/>
              </a:ext>
            </a:extLst>
          </p:cNvPr>
          <p:cNvSpPr txBox="1"/>
          <p:nvPr/>
        </p:nvSpPr>
        <p:spPr>
          <a:xfrm>
            <a:off x="4117600" y="6488668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currentStatePointer = 2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CADA251-0507-4952-9DAD-59E32C96E432}"/>
              </a:ext>
            </a:extLst>
          </p:cNvPr>
          <p:cNvCxnSpPr>
            <a:cxnSpLocks/>
          </p:cNvCxnSpPr>
          <p:nvPr/>
        </p:nvCxnSpPr>
        <p:spPr>
          <a:xfrm flipV="1">
            <a:off x="5957730" y="5781795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F3722EBD-8D7F-4E1B-914B-ADA724CB8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772483"/>
              </p:ext>
            </p:extLst>
          </p:nvPr>
        </p:nvGraphicFramePr>
        <p:xfrm>
          <a:off x="495846" y="5275278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tdl0:</a:t>
                      </a:r>
                      <a:r>
                        <a:rPr lang="en-SG" sz="1800" u="sng" dirty="0"/>
                        <a:t>TrackedDataList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D18FBB6A-9844-4BB5-98D1-999593150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274681"/>
              </p:ext>
            </p:extLst>
          </p:nvPr>
        </p:nvGraphicFramePr>
        <p:xfrm>
          <a:off x="495846" y="4612648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td0:</a:t>
                      </a:r>
                      <a:r>
                        <a:rPr lang="en-SG" sz="1800" u="sng" dirty="0"/>
                        <a:t>TrackedData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46" name="Rectangle 45">
            <a:extLst>
              <a:ext uri="{FF2B5EF4-FFF2-40B4-BE49-F238E27FC236}">
                <a16:creationId xmlns:a16="http://schemas.microsoft.com/office/drawing/2014/main" id="{D89C49F4-0C70-4B3F-B75C-844307F2180F}"/>
              </a:ext>
            </a:extLst>
          </p:cNvPr>
          <p:cNvSpPr/>
          <p:nvPr/>
        </p:nvSpPr>
        <p:spPr>
          <a:xfrm>
            <a:off x="387404" y="4512499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13FB5FFE-854E-455E-A9EE-936472B13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759432"/>
              </p:ext>
            </p:extLst>
          </p:nvPr>
        </p:nvGraphicFramePr>
        <p:xfrm>
          <a:off x="495846" y="3942476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wb0:</a:t>
                      </a:r>
                      <a:r>
                        <a:rPr lang="en-SG" sz="1800" u="sng" dirty="0"/>
                        <a:t>WorkoutBook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48" name="Rectangle 47">
            <a:extLst>
              <a:ext uri="{FF2B5EF4-FFF2-40B4-BE49-F238E27FC236}">
                <a16:creationId xmlns:a16="http://schemas.microsoft.com/office/drawing/2014/main" id="{28D15C85-C0D2-4241-846E-5F6E79882A4B}"/>
              </a:ext>
            </a:extLst>
          </p:cNvPr>
          <p:cNvSpPr/>
          <p:nvPr/>
        </p:nvSpPr>
        <p:spPr>
          <a:xfrm>
            <a:off x="387404" y="3842327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FEC3B2FC-F2F7-4C29-969B-4776C9213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528163"/>
              </p:ext>
            </p:extLst>
          </p:nvPr>
        </p:nvGraphicFramePr>
        <p:xfrm>
          <a:off x="2700614" y="5275278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tdl1:</a:t>
                      </a:r>
                      <a:r>
                        <a:rPr lang="en-SG" sz="1800" u="sng" dirty="0"/>
                        <a:t>TrackedDataList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4E561A5A-A076-459E-BAFA-57AA15F2F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590970"/>
              </p:ext>
            </p:extLst>
          </p:nvPr>
        </p:nvGraphicFramePr>
        <p:xfrm>
          <a:off x="2700614" y="4612648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td1:</a:t>
                      </a:r>
                      <a:r>
                        <a:rPr lang="en-SG" sz="1800" u="sng" dirty="0"/>
                        <a:t>TrackedData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30904F4F-5498-4857-B205-D33661846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106298"/>
              </p:ext>
            </p:extLst>
          </p:nvPr>
        </p:nvGraphicFramePr>
        <p:xfrm>
          <a:off x="2700614" y="3942476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wb1:</a:t>
                      </a:r>
                      <a:r>
                        <a:rPr lang="en-SG" sz="1800" u="sng" dirty="0"/>
                        <a:t>WorkoutBook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71CB576A-B2D5-4C62-AE65-44E425D1B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97714"/>
              </p:ext>
            </p:extLst>
          </p:nvPr>
        </p:nvGraphicFramePr>
        <p:xfrm>
          <a:off x="4894883" y="5276757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tdl3:</a:t>
                      </a:r>
                      <a:r>
                        <a:rPr lang="en-SG" sz="1800" u="sng" dirty="0"/>
                        <a:t>TrackedDataList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50B11ED1-A091-4422-A882-2C6362D1B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713050"/>
              </p:ext>
            </p:extLst>
          </p:nvPr>
        </p:nvGraphicFramePr>
        <p:xfrm>
          <a:off x="4894883" y="4614127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td3:</a:t>
                      </a:r>
                      <a:r>
                        <a:rPr lang="en-SG" sz="1800" u="sng" dirty="0"/>
                        <a:t>TrackedData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3B045318-8FE2-4E14-91C2-2FD91CEB9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233927"/>
              </p:ext>
            </p:extLst>
          </p:nvPr>
        </p:nvGraphicFramePr>
        <p:xfrm>
          <a:off x="4894883" y="3943955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wb3:</a:t>
                      </a:r>
                      <a:r>
                        <a:rPr lang="en-SG" sz="1800" u="sng" dirty="0"/>
                        <a:t>WorkoutBook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56" name="Rectangle 55">
            <a:extLst>
              <a:ext uri="{FF2B5EF4-FFF2-40B4-BE49-F238E27FC236}">
                <a16:creationId xmlns:a16="http://schemas.microsoft.com/office/drawing/2014/main" id="{347D9101-6808-4253-BD67-F9EDEF2CE52E}"/>
              </a:ext>
            </a:extLst>
          </p:cNvPr>
          <p:cNvSpPr/>
          <p:nvPr/>
        </p:nvSpPr>
        <p:spPr>
          <a:xfrm>
            <a:off x="387404" y="5181290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70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Gary Heng</cp:lastModifiedBy>
  <cp:revision>36</cp:revision>
  <dcterms:created xsi:type="dcterms:W3CDTF">2017-07-27T00:35:51Z</dcterms:created>
  <dcterms:modified xsi:type="dcterms:W3CDTF">2018-11-11T00:00:50Z</dcterms:modified>
</cp:coreProperties>
</file>