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363" y="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79045" y="115846"/>
            <a:ext cx="5789155" cy="658975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05206" y="173373"/>
            <a:ext cx="5863964" cy="653222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77050" y="907617"/>
            <a:ext cx="33909" cy="5721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13024" y="1258311"/>
            <a:ext cx="178327" cy="5218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:Workout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3"/>
            <a:ext cx="0" cy="4939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647192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9483" y="2731313"/>
            <a:ext cx="178327" cy="3634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423061" y="2749363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>
                <a:solidFill>
                  <a:srgbClr val="7030A0"/>
                </a:solidFill>
              </a:rPr>
              <a:t>Model()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529" y="614471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7097" y="625647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236650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:VersionedWorkoutBook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71975" y="2653306"/>
            <a:ext cx="18476" cy="39760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914415" y="2958107"/>
            <a:ext cx="148429" cy="33494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286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641073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636016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218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resetData(ReadOnlyWorkoutBook)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0" cy="8624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460058" y="2964741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5755" y="6307545"/>
            <a:ext cx="1251368" cy="18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7B437A78-F4BD-4CD9-9865-D4DC806CEBA9}"/>
              </a:ext>
            </a:extLst>
          </p:cNvPr>
          <p:cNvSpPr/>
          <p:nvPr/>
        </p:nvSpPr>
        <p:spPr>
          <a:xfrm>
            <a:off x="7853948" y="3851876"/>
            <a:ext cx="2236650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:VersionedTrackedData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614172-E493-4299-BFC3-8EFFE1DCD766}"/>
              </a:ext>
            </a:extLst>
          </p:cNvPr>
          <p:cNvSpPr/>
          <p:nvPr/>
        </p:nvSpPr>
        <p:spPr>
          <a:xfrm>
            <a:off x="8871000" y="446611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EED28F-5DD5-48D5-8040-D82F33DB3F44}"/>
              </a:ext>
            </a:extLst>
          </p:cNvPr>
          <p:cNvSpPr txBox="1"/>
          <p:nvPr/>
        </p:nvSpPr>
        <p:spPr>
          <a:xfrm>
            <a:off x="9126323" y="4550607"/>
            <a:ext cx="2218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resetData(ReadOnlyTrackedData)</a:t>
            </a:r>
            <a:endParaRPr lang="en-US" sz="12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2AD8F3-5EEF-4800-A11D-DA7272C63278}"/>
              </a:ext>
            </a:extLst>
          </p:cNvPr>
          <p:cNvCxnSpPr>
            <a:cxnSpLocks/>
          </p:cNvCxnSpPr>
          <p:nvPr/>
        </p:nvCxnSpPr>
        <p:spPr>
          <a:xfrm>
            <a:off x="8944836" y="4154625"/>
            <a:ext cx="0" cy="8624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E891AF-0982-4FF7-AA59-C5E38B8F0192}"/>
              </a:ext>
            </a:extLst>
          </p:cNvPr>
          <p:cNvSpPr txBox="1"/>
          <p:nvPr/>
        </p:nvSpPr>
        <p:spPr>
          <a:xfrm>
            <a:off x="7599280" y="4259160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1" name="Curved Connector 12">
            <a:extLst>
              <a:ext uri="{FF2B5EF4-FFF2-40B4-BE49-F238E27FC236}">
                <a16:creationId xmlns:a16="http://schemas.microsoft.com/office/drawing/2014/main" id="{A35FF370-CD98-4F30-A304-DDFF87C0E6A6}"/>
              </a:ext>
            </a:extLst>
          </p:cNvPr>
          <p:cNvCxnSpPr/>
          <p:nvPr/>
        </p:nvCxnSpPr>
        <p:spPr>
          <a:xfrm rot="16200000" flipH="1">
            <a:off x="8884371" y="450384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101A95-D529-478E-832E-968655CF7478}"/>
              </a:ext>
            </a:extLst>
          </p:cNvPr>
          <p:cNvCxnSpPr>
            <a:cxnSpLocks/>
          </p:cNvCxnSpPr>
          <p:nvPr/>
        </p:nvCxnSpPr>
        <p:spPr>
          <a:xfrm>
            <a:off x="6990451" y="4466109"/>
            <a:ext cx="188054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982E7D-170A-4C91-B309-6CCBAE137429}"/>
              </a:ext>
            </a:extLst>
          </p:cNvPr>
          <p:cNvCxnSpPr>
            <a:cxnSpLocks/>
          </p:cNvCxnSpPr>
          <p:nvPr/>
        </p:nvCxnSpPr>
        <p:spPr>
          <a:xfrm>
            <a:off x="7039595" y="4845144"/>
            <a:ext cx="1831405" cy="304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6ECBAAAE-1409-4861-9EC5-F0E4A87A2679}"/>
              </a:ext>
            </a:extLst>
          </p:cNvPr>
          <p:cNvSpPr/>
          <p:nvPr/>
        </p:nvSpPr>
        <p:spPr>
          <a:xfrm>
            <a:off x="8011746" y="5235778"/>
            <a:ext cx="2580052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:VersionedTrackedDataList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D61A27-E9EE-43C5-AFC2-9AF71DB090D8}"/>
              </a:ext>
            </a:extLst>
          </p:cNvPr>
          <p:cNvSpPr/>
          <p:nvPr/>
        </p:nvSpPr>
        <p:spPr>
          <a:xfrm>
            <a:off x="9226423" y="585001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2BD991-A1DD-408F-81C6-AFDAD3EDD717}"/>
              </a:ext>
            </a:extLst>
          </p:cNvPr>
          <p:cNvSpPr txBox="1"/>
          <p:nvPr/>
        </p:nvSpPr>
        <p:spPr>
          <a:xfrm>
            <a:off x="9481745" y="5934509"/>
            <a:ext cx="23292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resetData(ReadOnlyTrackedDataList)</a:t>
            </a:r>
            <a:endParaRPr lang="en-US" sz="12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B0B3A53-7C5C-43F9-B2C0-9B5F5A020FEC}"/>
              </a:ext>
            </a:extLst>
          </p:cNvPr>
          <p:cNvCxnSpPr>
            <a:cxnSpLocks/>
          </p:cNvCxnSpPr>
          <p:nvPr/>
        </p:nvCxnSpPr>
        <p:spPr>
          <a:xfrm>
            <a:off x="9305225" y="5503287"/>
            <a:ext cx="0" cy="8624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A0BFAF7-3D47-426F-B55C-67EEF036C397}"/>
              </a:ext>
            </a:extLst>
          </p:cNvPr>
          <p:cNvSpPr txBox="1"/>
          <p:nvPr/>
        </p:nvSpPr>
        <p:spPr>
          <a:xfrm>
            <a:off x="7779099" y="5650822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4" name="Curved Connector 12">
            <a:extLst>
              <a:ext uri="{FF2B5EF4-FFF2-40B4-BE49-F238E27FC236}">
                <a16:creationId xmlns:a16="http://schemas.microsoft.com/office/drawing/2014/main" id="{3E580BE2-A460-4EC2-8134-D6AEAF55FDBA}"/>
              </a:ext>
            </a:extLst>
          </p:cNvPr>
          <p:cNvCxnSpPr/>
          <p:nvPr/>
        </p:nvCxnSpPr>
        <p:spPr>
          <a:xfrm rot="16200000" flipH="1">
            <a:off x="9239794" y="5887751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742527-41B8-4129-91C7-B95D242B0BC6}"/>
              </a:ext>
            </a:extLst>
          </p:cNvPr>
          <p:cNvCxnSpPr>
            <a:cxnSpLocks/>
          </p:cNvCxnSpPr>
          <p:nvPr/>
        </p:nvCxnSpPr>
        <p:spPr>
          <a:xfrm>
            <a:off x="7039595" y="5850011"/>
            <a:ext cx="218682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BFDBDB-86A6-458C-93F6-132DEE62FCEB}"/>
              </a:ext>
            </a:extLst>
          </p:cNvPr>
          <p:cNvCxnSpPr>
            <a:cxnSpLocks/>
          </p:cNvCxnSpPr>
          <p:nvPr/>
        </p:nvCxnSpPr>
        <p:spPr>
          <a:xfrm>
            <a:off x="7010555" y="6216400"/>
            <a:ext cx="2215868" cy="156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52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Gary Heng</cp:lastModifiedBy>
  <cp:revision>108</cp:revision>
  <dcterms:created xsi:type="dcterms:W3CDTF">2016-07-22T14:33:02Z</dcterms:created>
  <dcterms:modified xsi:type="dcterms:W3CDTF">2018-11-10T23:51:49Z</dcterms:modified>
</cp:coreProperties>
</file>