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01050"/>
              </p:ext>
            </p:extLst>
          </p:nvPr>
        </p:nvGraphicFramePr>
        <p:xfrm>
          <a:off x="637996" y="2769442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2E80D0-64F6-49B1-B4AD-903B5741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16487"/>
              </p:ext>
            </p:extLst>
          </p:nvPr>
        </p:nvGraphicFramePr>
        <p:xfrm>
          <a:off x="637996" y="2106812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4C3E7D5-0AE1-43B0-8F7F-FD6EF5CC8B90}"/>
              </a:ext>
            </a:extLst>
          </p:cNvPr>
          <p:cNvSpPr/>
          <p:nvPr/>
        </p:nvSpPr>
        <p:spPr>
          <a:xfrm>
            <a:off x="529554" y="200666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A2CF8D-FD0D-49DC-9F9C-A5401EDC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32429"/>
              </p:ext>
            </p:extLst>
          </p:nvPr>
        </p:nvGraphicFramePr>
        <p:xfrm>
          <a:off x="637996" y="1436640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57D9499-4EE7-4C2C-A734-A5D7CD29E1C3}"/>
              </a:ext>
            </a:extLst>
          </p:cNvPr>
          <p:cNvSpPr/>
          <p:nvPr/>
        </p:nvSpPr>
        <p:spPr>
          <a:xfrm>
            <a:off x="529554" y="1336491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Gary Heng</cp:lastModifiedBy>
  <cp:revision>3</cp:revision>
  <dcterms:created xsi:type="dcterms:W3CDTF">2018-06-30T16:04:01Z</dcterms:created>
  <dcterms:modified xsi:type="dcterms:W3CDTF">2018-11-10T23:30:21Z</dcterms:modified>
</cp:coreProperties>
</file>