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8;p13">
            <a:extLst>
              <a:ext uri="{FF2B5EF4-FFF2-40B4-BE49-F238E27FC236}">
                <a16:creationId xmlns:a16="http://schemas.microsoft.com/office/drawing/2014/main" id="{63C5798B-6065-4E93-9133-6DDACA14E401}"/>
              </a:ext>
            </a:extLst>
          </p:cNvPr>
          <p:cNvSpPr/>
          <p:nvPr/>
        </p:nvSpPr>
        <p:spPr>
          <a:xfrm>
            <a:off x="3886200" y="0"/>
            <a:ext cx="3557670" cy="685800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89;p13">
            <a:extLst>
              <a:ext uri="{FF2B5EF4-FFF2-40B4-BE49-F238E27FC236}">
                <a16:creationId xmlns:a16="http://schemas.microsoft.com/office/drawing/2014/main" id="{65585A01-D1A3-4DFD-822C-82101A9C807B}"/>
              </a:ext>
            </a:extLst>
          </p:cNvPr>
          <p:cNvSpPr/>
          <p:nvPr/>
        </p:nvSpPr>
        <p:spPr>
          <a:xfrm>
            <a:off x="4114797" y="30384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VersionedDiveLog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89;p13">
            <a:extLst>
              <a:ext uri="{FF2B5EF4-FFF2-40B4-BE49-F238E27FC236}">
                <a16:creationId xmlns:a16="http://schemas.microsoft.com/office/drawing/2014/main" id="{10C354FD-6BA8-497C-AF46-C88BDE1988C7}"/>
              </a:ext>
            </a:extLst>
          </p:cNvPr>
          <p:cNvSpPr/>
          <p:nvPr/>
        </p:nvSpPr>
        <p:spPr>
          <a:xfrm>
            <a:off x="5829296" y="110605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tmp:DiveSessionList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B2368-15B3-40A9-8861-17A71D51CB8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800597" y="608644"/>
            <a:ext cx="0" cy="62493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Google Shape;89;p13">
            <a:extLst>
              <a:ext uri="{FF2B5EF4-FFF2-40B4-BE49-F238E27FC236}">
                <a16:creationId xmlns:a16="http://schemas.microsoft.com/office/drawing/2014/main" id="{F1F485C1-4202-4BB1-9459-5127CCBD8127}"/>
              </a:ext>
            </a:extLst>
          </p:cNvPr>
          <p:cNvSpPr/>
          <p:nvPr/>
        </p:nvSpPr>
        <p:spPr>
          <a:xfrm>
            <a:off x="4690302" y="1065102"/>
            <a:ext cx="262660" cy="4781445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DA7B7187-6959-4A05-9F2E-17F481673569}"/>
              </a:ext>
            </a:extLst>
          </p:cNvPr>
          <p:cNvSpPr/>
          <p:nvPr/>
        </p:nvSpPr>
        <p:spPr>
          <a:xfrm>
            <a:off x="1796193" y="0"/>
            <a:ext cx="1840345" cy="6894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83851241-002D-4333-8E12-734AFD0BECBD}"/>
              </a:ext>
            </a:extLst>
          </p:cNvPr>
          <p:cNvSpPr/>
          <p:nvPr/>
        </p:nvSpPr>
        <p:spPr>
          <a:xfrm>
            <a:off x="2169548" y="3048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3D9652-3B0A-41C5-AE83-852AD395DD35}"/>
              </a:ext>
            </a:extLst>
          </p:cNvPr>
          <p:cNvCxnSpPr>
            <a:cxnSpLocks/>
            <a:stCxn id="61" idx="2"/>
            <a:endCxn id="59" idx="2"/>
          </p:cNvCxnSpPr>
          <p:nvPr/>
        </p:nvCxnSpPr>
        <p:spPr>
          <a:xfrm>
            <a:off x="2716366" y="651560"/>
            <a:ext cx="0" cy="62433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8">
            <a:extLst>
              <a:ext uri="{FF2B5EF4-FFF2-40B4-BE49-F238E27FC236}">
                <a16:creationId xmlns:a16="http://schemas.microsoft.com/office/drawing/2014/main" id="{CD4E52C6-C2A7-4C17-83EE-E96CA4704667}"/>
              </a:ext>
            </a:extLst>
          </p:cNvPr>
          <p:cNvSpPr/>
          <p:nvPr/>
        </p:nvSpPr>
        <p:spPr>
          <a:xfrm>
            <a:off x="2607737" y="914400"/>
            <a:ext cx="209953" cy="5867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4CFCF-28F9-4747-94E4-77DC2F511AA4}"/>
              </a:ext>
            </a:extLst>
          </p:cNvPr>
          <p:cNvCxnSpPr>
            <a:cxnSpLocks/>
          </p:cNvCxnSpPr>
          <p:nvPr/>
        </p:nvCxnSpPr>
        <p:spPr>
          <a:xfrm>
            <a:off x="2813801" y="1076036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83860E-5BF8-49EC-A3FD-0FE69723E3D1}"/>
              </a:ext>
            </a:extLst>
          </p:cNvPr>
          <p:cNvSpPr txBox="1"/>
          <p:nvPr/>
        </p:nvSpPr>
        <p:spPr>
          <a:xfrm>
            <a:off x="2950897" y="817860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sp>
        <p:nvSpPr>
          <p:cNvPr id="74" name="Google Shape;89;p13">
            <a:extLst>
              <a:ext uri="{FF2B5EF4-FFF2-40B4-BE49-F238E27FC236}">
                <a16:creationId xmlns:a16="http://schemas.microsoft.com/office/drawing/2014/main" id="{1E55DA83-F7D2-4F93-9991-8BAA44F0C6B9}"/>
              </a:ext>
            </a:extLst>
          </p:cNvPr>
          <p:cNvSpPr/>
          <p:nvPr/>
        </p:nvSpPr>
        <p:spPr>
          <a:xfrm>
            <a:off x="6382333" y="1410854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889438-0A43-451B-87C6-E74C1D5D6BFF}"/>
              </a:ext>
            </a:extLst>
          </p:cNvPr>
          <p:cNvSpPr txBox="1"/>
          <p:nvPr/>
        </p:nvSpPr>
        <p:spPr>
          <a:xfrm>
            <a:off x="4866266" y="96755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C8255F-666A-4ADE-8254-3D571097154B}"/>
              </a:ext>
            </a:extLst>
          </p:cNvPr>
          <p:cNvCxnSpPr>
            <a:cxnSpLocks/>
          </p:cNvCxnSpPr>
          <p:nvPr/>
        </p:nvCxnSpPr>
        <p:spPr>
          <a:xfrm>
            <a:off x="4963871" y="1258454"/>
            <a:ext cx="865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A216C7-309D-465F-B55E-379D74011611}"/>
              </a:ext>
            </a:extLst>
          </p:cNvPr>
          <p:cNvCxnSpPr>
            <a:cxnSpLocks/>
          </p:cNvCxnSpPr>
          <p:nvPr/>
        </p:nvCxnSpPr>
        <p:spPr>
          <a:xfrm flipH="1">
            <a:off x="4958738" y="1715654"/>
            <a:ext cx="1423595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EAC4561-B810-4504-ADFB-7694F8A22B4E}"/>
              </a:ext>
            </a:extLst>
          </p:cNvPr>
          <p:cNvSpPr txBox="1"/>
          <p:nvPr/>
        </p:nvSpPr>
        <p:spPr>
          <a:xfrm>
            <a:off x="4953001" y="183117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D7825-5D46-4DC4-86CF-73F26A61CBB0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496624" y="1715654"/>
            <a:ext cx="13738" cy="2808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AAD1E8-D830-4D4C-8C66-EFEF0BC3DA61}"/>
              </a:ext>
            </a:extLst>
          </p:cNvPr>
          <p:cNvCxnSpPr>
            <a:cxnSpLocks/>
          </p:cNvCxnSpPr>
          <p:nvPr/>
        </p:nvCxnSpPr>
        <p:spPr>
          <a:xfrm>
            <a:off x="4925775" y="2108172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Google Shape;89;p13">
            <a:extLst>
              <a:ext uri="{FF2B5EF4-FFF2-40B4-BE49-F238E27FC236}">
                <a16:creationId xmlns:a16="http://schemas.microsoft.com/office/drawing/2014/main" id="{ABB5E017-37AE-4C7C-B75A-C86CFAF2FA80}"/>
              </a:ext>
            </a:extLst>
          </p:cNvPr>
          <p:cNvSpPr/>
          <p:nvPr/>
        </p:nvSpPr>
        <p:spPr>
          <a:xfrm>
            <a:off x="6382333" y="2089716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89;p13">
            <a:extLst>
              <a:ext uri="{FF2B5EF4-FFF2-40B4-BE49-F238E27FC236}">
                <a16:creationId xmlns:a16="http://schemas.microsoft.com/office/drawing/2014/main" id="{54E120E7-950A-4E3D-B7CF-35249EA40416}"/>
              </a:ext>
            </a:extLst>
          </p:cNvPr>
          <p:cNvSpPr/>
          <p:nvPr/>
        </p:nvSpPr>
        <p:spPr>
          <a:xfrm>
            <a:off x="6380023" y="2614477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C69B35-318E-4D93-91B7-733F1C49805E}"/>
              </a:ext>
            </a:extLst>
          </p:cNvPr>
          <p:cNvSpPr/>
          <p:nvPr/>
        </p:nvSpPr>
        <p:spPr>
          <a:xfrm>
            <a:off x="3916584" y="3053149"/>
            <a:ext cx="3160428" cy="26243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89;p13">
            <a:extLst>
              <a:ext uri="{FF2B5EF4-FFF2-40B4-BE49-F238E27FC236}">
                <a16:creationId xmlns:a16="http://schemas.microsoft.com/office/drawing/2014/main" id="{A5469584-7C7C-4AAB-AC76-ADCD30012C9B}"/>
              </a:ext>
            </a:extLst>
          </p:cNvPr>
          <p:cNvSpPr/>
          <p:nvPr/>
        </p:nvSpPr>
        <p:spPr>
          <a:xfrm>
            <a:off x="6398814" y="3552281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20D6C4-AA74-416C-8B22-443E66A015C6}"/>
              </a:ext>
            </a:extLst>
          </p:cNvPr>
          <p:cNvSpPr txBox="1"/>
          <p:nvPr/>
        </p:nvSpPr>
        <p:spPr>
          <a:xfrm>
            <a:off x="4953001" y="237901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hasOverLap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F1038B-671F-4703-80CF-347995118AEA}"/>
              </a:ext>
            </a:extLst>
          </p:cNvPr>
          <p:cNvCxnSpPr>
            <a:cxnSpLocks/>
          </p:cNvCxnSpPr>
          <p:nvPr/>
        </p:nvCxnSpPr>
        <p:spPr>
          <a:xfrm>
            <a:off x="4920306" y="2628304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1D283AD-2C7F-4508-8D35-8DE7065DC4A7}"/>
              </a:ext>
            </a:extLst>
          </p:cNvPr>
          <p:cNvSpPr/>
          <p:nvPr/>
        </p:nvSpPr>
        <p:spPr>
          <a:xfrm rot="10800000" flipH="1">
            <a:off x="3916586" y="3060594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AAC199-7716-4A84-AD9A-7C85FC2F331E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4947532" y="2919277"/>
            <a:ext cx="1546782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CD91A8F-FDF1-439E-B5C7-04CB341D6D28}"/>
              </a:ext>
            </a:extLst>
          </p:cNvPr>
          <p:cNvSpPr txBox="1"/>
          <p:nvPr/>
        </p:nvSpPr>
        <p:spPr>
          <a:xfrm>
            <a:off x="4994092" y="2701078"/>
            <a:ext cx="72389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overlaps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FC669-3175-47F2-A083-C19058958680}"/>
              </a:ext>
            </a:extLst>
          </p:cNvPr>
          <p:cNvSpPr txBox="1"/>
          <p:nvPr/>
        </p:nvSpPr>
        <p:spPr>
          <a:xfrm>
            <a:off x="3922835" y="3053150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6338F-9037-488B-A363-0F88E37DB52D}"/>
              </a:ext>
            </a:extLst>
          </p:cNvPr>
          <p:cNvSpPr/>
          <p:nvPr/>
        </p:nvSpPr>
        <p:spPr>
          <a:xfrm>
            <a:off x="4015690" y="3892552"/>
            <a:ext cx="2962214" cy="92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000C5794-DE77-43EF-AB1A-0BFDFA015C90}"/>
              </a:ext>
            </a:extLst>
          </p:cNvPr>
          <p:cNvSpPr/>
          <p:nvPr/>
        </p:nvSpPr>
        <p:spPr>
          <a:xfrm rot="10800000" flipH="1">
            <a:off x="4022921" y="3892553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527DC-813F-47E1-BD8C-73C7BD2D190D}"/>
              </a:ext>
            </a:extLst>
          </p:cNvPr>
          <p:cNvSpPr txBox="1"/>
          <p:nvPr/>
        </p:nvSpPr>
        <p:spPr>
          <a:xfrm>
            <a:off x="4046849" y="3892553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6F96CD-4FE5-470B-B90F-D4BFD75E788C}"/>
              </a:ext>
            </a:extLst>
          </p:cNvPr>
          <p:cNvSpPr txBox="1"/>
          <p:nvPr/>
        </p:nvSpPr>
        <p:spPr>
          <a:xfrm>
            <a:off x="5053530" y="3032650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false]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F3FA31-506A-47CA-A993-D23CA56DF960}"/>
              </a:ext>
            </a:extLst>
          </p:cNvPr>
          <p:cNvSpPr txBox="1"/>
          <p:nvPr/>
        </p:nvSpPr>
        <p:spPr>
          <a:xfrm>
            <a:off x="4912502" y="3309649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recalculatePressureGroups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9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6FFFC6-36B5-4794-9492-525183AD6E19}"/>
              </a:ext>
            </a:extLst>
          </p:cNvPr>
          <p:cNvCxnSpPr>
            <a:cxnSpLocks/>
          </p:cNvCxnSpPr>
          <p:nvPr/>
        </p:nvCxnSpPr>
        <p:spPr>
          <a:xfrm>
            <a:off x="4942256" y="3540481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2FDA8D-10D8-47FD-93ED-EF65A2482FF9}"/>
              </a:ext>
            </a:extLst>
          </p:cNvPr>
          <p:cNvCxnSpPr/>
          <p:nvPr/>
        </p:nvCxnSpPr>
        <p:spPr>
          <a:xfrm>
            <a:off x="3916584" y="4876800"/>
            <a:ext cx="3160427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ED9744-915F-43DE-9DF4-720081C50C60}"/>
              </a:ext>
            </a:extLst>
          </p:cNvPr>
          <p:cNvSpPr txBox="1"/>
          <p:nvPr/>
        </p:nvSpPr>
        <p:spPr>
          <a:xfrm>
            <a:off x="5000115" y="4813444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true]</a:t>
            </a:r>
            <a:endParaRPr lang="en-US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979E8F-87B0-455A-97B3-E8E1EF2242DB}"/>
              </a:ext>
            </a:extLst>
          </p:cNvPr>
          <p:cNvCxnSpPr>
            <a:cxnSpLocks/>
          </p:cNvCxnSpPr>
          <p:nvPr/>
        </p:nvCxnSpPr>
        <p:spPr>
          <a:xfrm flipH="1">
            <a:off x="4920025" y="3810000"/>
            <a:ext cx="1480774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5D67E-AFC8-451A-8410-7AFE9DA5C4AF}"/>
              </a:ext>
            </a:extLst>
          </p:cNvPr>
          <p:cNvSpPr txBox="1"/>
          <p:nvPr/>
        </p:nvSpPr>
        <p:spPr>
          <a:xfrm>
            <a:off x="5014831" y="3574278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CDF32A-CD8C-4C1F-B5C3-8199A60D0B37}"/>
              </a:ext>
            </a:extLst>
          </p:cNvPr>
          <p:cNvSpPr txBox="1"/>
          <p:nvPr/>
        </p:nvSpPr>
        <p:spPr>
          <a:xfrm>
            <a:off x="5009848" y="3885687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[exception = none]</a:t>
            </a:r>
            <a:endParaRPr lang="en-US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F559CB-A3AB-4139-B1D5-9223CE9A1A0C}"/>
              </a:ext>
            </a:extLst>
          </p:cNvPr>
          <p:cNvCxnSpPr>
            <a:cxnSpLocks/>
          </p:cNvCxnSpPr>
          <p:nvPr/>
        </p:nvCxnSpPr>
        <p:spPr>
          <a:xfrm>
            <a:off x="4040469" y="4572000"/>
            <a:ext cx="2937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9ADAD34-B599-4B3F-AEB5-031E1B531235}"/>
              </a:ext>
            </a:extLst>
          </p:cNvPr>
          <p:cNvSpPr txBox="1"/>
          <p:nvPr/>
        </p:nvSpPr>
        <p:spPr>
          <a:xfrm>
            <a:off x="5013946" y="4524215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[else]</a:t>
            </a:r>
            <a:endParaRPr lang="en-US" sz="1200" dirty="0"/>
          </a:p>
        </p:txBody>
      </p:sp>
      <p:sp>
        <p:nvSpPr>
          <p:cNvPr id="129" name="Google Shape;89;p13">
            <a:extLst>
              <a:ext uri="{FF2B5EF4-FFF2-40B4-BE49-F238E27FC236}">
                <a16:creationId xmlns:a16="http://schemas.microsoft.com/office/drawing/2014/main" id="{219FD34F-0523-4142-A081-9E6AE323BA77}"/>
              </a:ext>
            </a:extLst>
          </p:cNvPr>
          <p:cNvSpPr/>
          <p:nvPr/>
        </p:nvSpPr>
        <p:spPr>
          <a:xfrm>
            <a:off x="4880006" y="4178539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BE196B-7096-4D76-9EF8-7602B1480329}"/>
              </a:ext>
            </a:extLst>
          </p:cNvPr>
          <p:cNvCxnSpPr>
            <a:cxnSpLocks/>
          </p:cNvCxnSpPr>
          <p:nvPr/>
        </p:nvCxnSpPr>
        <p:spPr>
          <a:xfrm flipH="1">
            <a:off x="2813801" y="5846563"/>
            <a:ext cx="1805541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2FCAEC6-16B0-476E-ADCB-710D7E07836B}"/>
              </a:ext>
            </a:extLst>
          </p:cNvPr>
          <p:cNvCxnSpPr>
            <a:endCxn id="129" idx="3"/>
          </p:cNvCxnSpPr>
          <p:nvPr/>
        </p:nvCxnSpPr>
        <p:spPr>
          <a:xfrm rot="16200000" flipH="1">
            <a:off x="4886243" y="4090539"/>
            <a:ext cx="282428" cy="151292"/>
          </a:xfrm>
          <a:prstGeom prst="bentConnector4">
            <a:avLst>
              <a:gd name="adj1" fmla="val 27187"/>
              <a:gd name="adj2" fmla="val 25109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710CB-209A-4919-82E2-B01E87786016}"/>
              </a:ext>
            </a:extLst>
          </p:cNvPr>
          <p:cNvSpPr txBox="1"/>
          <p:nvPr/>
        </p:nvSpPr>
        <p:spPr>
          <a:xfrm>
            <a:off x="5281347" y="4155184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setDives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</a:t>
            </a:r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tmp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)</a:t>
            </a:r>
            <a:endParaRPr 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74D69B-53DA-4736-889F-AAD86B10BA54}"/>
              </a:ext>
            </a:extLst>
          </p:cNvPr>
          <p:cNvSpPr txBox="1"/>
          <p:nvPr/>
        </p:nvSpPr>
        <p:spPr>
          <a:xfrm>
            <a:off x="6358315" y="4285266"/>
            <a:ext cx="23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4B41FE-D454-4207-BF6A-F0CF87B75D72}"/>
              </a:ext>
            </a:extLst>
          </p:cNvPr>
          <p:cNvSpPr/>
          <p:nvPr/>
        </p:nvSpPr>
        <p:spPr>
          <a:xfrm>
            <a:off x="1835286" y="5958894"/>
            <a:ext cx="3446061" cy="7512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BA21305-7A48-49FB-90F4-4AE2A355BFE0}"/>
              </a:ext>
            </a:extLst>
          </p:cNvPr>
          <p:cNvSpPr txBox="1"/>
          <p:nvPr/>
        </p:nvSpPr>
        <p:spPr>
          <a:xfrm>
            <a:off x="3318135" y="5645823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50" name="Rectangle: Single Corner Snipped 149">
            <a:extLst>
              <a:ext uri="{FF2B5EF4-FFF2-40B4-BE49-F238E27FC236}">
                <a16:creationId xmlns:a16="http://schemas.microsoft.com/office/drawing/2014/main" id="{CBE9948C-F195-45C0-BF42-6D2106E61EDA}"/>
              </a:ext>
            </a:extLst>
          </p:cNvPr>
          <p:cNvSpPr/>
          <p:nvPr/>
        </p:nvSpPr>
        <p:spPr>
          <a:xfrm>
            <a:off x="5117449" y="5144854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20D67C-E3E9-4D8D-8293-B6921BE72FE5}"/>
              </a:ext>
            </a:extLst>
          </p:cNvPr>
          <p:cNvSpPr txBox="1"/>
          <p:nvPr/>
        </p:nvSpPr>
        <p:spPr>
          <a:xfrm>
            <a:off x="2970256" y="5919966"/>
            <a:ext cx="18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[exception not thrown]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Google Shape;89;p13">
            <a:extLst>
              <a:ext uri="{FF2B5EF4-FFF2-40B4-BE49-F238E27FC236}">
                <a16:creationId xmlns:a16="http://schemas.microsoft.com/office/drawing/2014/main" id="{8195C171-8A06-48AB-B2DB-6CF1641CCC5E}"/>
              </a:ext>
            </a:extLst>
          </p:cNvPr>
          <p:cNvSpPr/>
          <p:nvPr/>
        </p:nvSpPr>
        <p:spPr>
          <a:xfrm>
            <a:off x="4692574" y="6359405"/>
            <a:ext cx="266164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D378E768-F771-4B50-8D5E-EA54A0464C19}"/>
              </a:ext>
            </a:extLst>
          </p:cNvPr>
          <p:cNvSpPr/>
          <p:nvPr/>
        </p:nvSpPr>
        <p:spPr>
          <a:xfrm>
            <a:off x="7237883" y="4470768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6CE446F-9F4B-490C-A509-0B79B5775BFB}"/>
              </a:ext>
            </a:extLst>
          </p:cNvPr>
          <p:cNvCxnSpPr>
            <a:stCxn id="161" idx="2"/>
          </p:cNvCxnSpPr>
          <p:nvPr/>
        </p:nvCxnSpPr>
        <p:spPr>
          <a:xfrm flipH="1" flipV="1">
            <a:off x="6542664" y="4689810"/>
            <a:ext cx="695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79D07E8-416F-41E9-B705-017E0C833D63}"/>
              </a:ext>
            </a:extLst>
          </p:cNvPr>
          <p:cNvSpPr txBox="1"/>
          <p:nvPr/>
        </p:nvSpPr>
        <p:spPr>
          <a:xfrm>
            <a:off x="3069052" y="6127156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cs typeface="Calibri"/>
                <a:sym typeface="Calibri"/>
              </a:rPr>
              <a:t>commitDiveLog</a:t>
            </a:r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653E31E-ACCB-4EDC-BFAD-4D880C3EEA4F}"/>
              </a:ext>
            </a:extLst>
          </p:cNvPr>
          <p:cNvCxnSpPr>
            <a:cxnSpLocks/>
          </p:cNvCxnSpPr>
          <p:nvPr/>
        </p:nvCxnSpPr>
        <p:spPr>
          <a:xfrm>
            <a:off x="2806594" y="6359405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6B8A2F02-3638-4251-B6EA-C0AE5D1369CF}"/>
              </a:ext>
            </a:extLst>
          </p:cNvPr>
          <p:cNvSpPr/>
          <p:nvPr/>
        </p:nvSpPr>
        <p:spPr>
          <a:xfrm rot="10800000" flipH="1">
            <a:off x="1835286" y="5964837"/>
            <a:ext cx="652744" cy="228600"/>
          </a:xfrm>
          <a:prstGeom prst="snip1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E4B50F-715F-493B-A21C-265C226309B1}"/>
              </a:ext>
            </a:extLst>
          </p:cNvPr>
          <p:cNvSpPr txBox="1"/>
          <p:nvPr/>
        </p:nvSpPr>
        <p:spPr>
          <a:xfrm>
            <a:off x="1822940" y="5956821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74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chakravarty arjo</cp:lastModifiedBy>
  <cp:revision>88</cp:revision>
  <dcterms:created xsi:type="dcterms:W3CDTF">2016-07-22T14:33:02Z</dcterms:created>
  <dcterms:modified xsi:type="dcterms:W3CDTF">2018-11-11T21:54:21Z</dcterms:modified>
</cp:coreProperties>
</file>