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143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73782" y="1542583"/>
            <a:ext cx="15508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deleteDiveSession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6000" y="16895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DiveLogChangedEvent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800600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DiveLogChangedEvent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handleDiveLogChangedEvent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handleDiveLogChangedEvent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Terrence Tan</cp:lastModifiedBy>
  <cp:revision>60</cp:revision>
  <dcterms:created xsi:type="dcterms:W3CDTF">2016-07-22T14:33:02Z</dcterms:created>
  <dcterms:modified xsi:type="dcterms:W3CDTF">2018-10-22T14:48:16Z</dcterms:modified>
</cp:coreProperties>
</file>