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860313B-5283-42AD-9F9F-984EDC8D4513}" type="datetime">
              <a:rPr lang="en-SG" sz="1200" b="0" strike="noStrike" spc="-1">
                <a:solidFill>
                  <a:srgbClr val="8B8B8B"/>
                </a:solidFill>
                <a:latin typeface="Calibri"/>
              </a:rPr>
              <a:t>22/10/2018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SG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F1A9D8-CC7F-4E62-A8AB-E747156E52CD}" type="slidenum">
              <a:rPr lang="en-SG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SG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19960" y="1676520"/>
            <a:ext cx="7490520" cy="3059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200" b="1" strike="noStrike" spc="-1">
                <a:solidFill>
                  <a:srgbClr val="7030A0"/>
                </a:solidFill>
                <a:latin typeface="Calibri"/>
              </a:rPr>
              <a:t>Model</a:t>
            </a:r>
            <a:endParaRPr lang="en-SG" sz="12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877120" y="346320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FFFFFF"/>
                </a:solidFill>
                <a:latin typeface="Calibri"/>
              </a:rPr>
              <a:t>UserPref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 rot="16200000">
            <a:off x="1661400" y="309780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FFFFFF"/>
                </a:solidFill>
                <a:latin typeface="Calibri"/>
              </a:rPr>
              <a:t>ModelManager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 rot="5400000" flipH="1" flipV="1">
            <a:off x="4156200" y="1308600"/>
            <a:ext cx="612720" cy="4458960"/>
          </a:xfrm>
          <a:prstGeom prst="bentConnector3">
            <a:avLst>
              <a:gd name="adj1" fmla="val -26668"/>
            </a:avLst>
          </a:pr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" name="CustomShape 5"/>
          <p:cNvSpPr/>
          <p:nvPr/>
        </p:nvSpPr>
        <p:spPr>
          <a:xfrm rot="16200000">
            <a:off x="955800" y="286128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FFFFFF"/>
                </a:solidFill>
                <a:latin typeface="Calibri"/>
              </a:rPr>
              <a:t>&lt;&lt;interface&gt;&gt;</a:t>
            </a:r>
            <a:endParaRPr lang="en-SG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FFFFFF"/>
                </a:solidFill>
                <a:latin typeface="Calibri"/>
              </a:rPr>
              <a:t>Model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16200000">
            <a:off x="1626840" y="2952360"/>
            <a:ext cx="270000" cy="17532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2610000" y="3636720"/>
            <a:ext cx="267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10080" y="3040200"/>
            <a:ext cx="419040" cy="2520"/>
          </a:xfrm>
          <a:prstGeom prst="bentConnector3">
            <a:avLst>
              <a:gd name="adj1" fmla="val 50000"/>
            </a:avLst>
          </a:prstGeom>
          <a:ln w="1908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7" name="Line 9"/>
          <p:cNvSpPr/>
          <p:nvPr/>
        </p:nvSpPr>
        <p:spPr>
          <a:xfrm>
            <a:off x="1849680" y="3039840"/>
            <a:ext cx="216000" cy="0"/>
          </a:xfrm>
          <a:prstGeom prst="line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2373840" y="354996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2786400" y="2835000"/>
            <a:ext cx="144720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VersionedDiveLog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2624400" y="3003120"/>
            <a:ext cx="16164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388240" y="291636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4762080" y="2863440"/>
            <a:ext cx="115668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DiveSessionList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4233240" y="2948040"/>
            <a:ext cx="235800" cy="17316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4469400" y="3034800"/>
            <a:ext cx="292680" cy="14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6313680" y="2858040"/>
            <a:ext cx="70776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DiveSession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5918400" y="2941200"/>
            <a:ext cx="235800" cy="173160"/>
          </a:xfrm>
          <a:prstGeom prst="flowChartDecision">
            <a:avLst/>
          </a:prstGeom>
          <a:noFill/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6154560" y="3027600"/>
            <a:ext cx="158760" cy="32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7712280" y="256428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StartTime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7041960" y="2948040"/>
            <a:ext cx="235800" cy="173160"/>
          </a:xfrm>
          <a:prstGeom prst="flowChartDecision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60" name="CustomShape 22"/>
          <p:cNvSpPr/>
          <p:nvPr/>
        </p:nvSpPr>
        <p:spPr>
          <a:xfrm flipV="1">
            <a:off x="7292234" y="2705220"/>
            <a:ext cx="434160" cy="32724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1" name="CustomShape 23"/>
          <p:cNvSpPr/>
          <p:nvPr/>
        </p:nvSpPr>
        <p:spPr>
          <a:xfrm>
            <a:off x="7712280" y="288720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EndTime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 flipV="1">
            <a:off x="7278120" y="3025800"/>
            <a:ext cx="434160" cy="432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7712280" y="321012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SafetyStop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7278120" y="3034800"/>
            <a:ext cx="434160" cy="31788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7712280" y="3533040"/>
            <a:ext cx="707760" cy="28548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Etc..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7278120" y="3034800"/>
            <a:ext cx="434160" cy="6408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7" name="CustomShape 29"/>
          <p:cNvSpPr/>
          <p:nvPr/>
        </p:nvSpPr>
        <p:spPr>
          <a:xfrm rot="16200000">
            <a:off x="6444360" y="3504960"/>
            <a:ext cx="88056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SG" sz="1100" b="0" strike="noStrike" spc="-1">
                <a:solidFill>
                  <a:srgbClr val="7030A0"/>
                </a:solidFill>
                <a:latin typeface="Calibri"/>
              </a:rPr>
              <a:t>filtered list</a:t>
            </a:r>
            <a:endParaRPr lang="en-SG" sz="1100" b="0" strike="noStrike" spc="-1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2057400" y="4239360"/>
            <a:ext cx="1066320" cy="34632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&lt;&lt;interface&gt;&gt;</a:t>
            </a:r>
            <a:br/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ObservableList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 rot="16200000" flipH="1">
            <a:off x="1364040" y="3719880"/>
            <a:ext cx="831240" cy="554040"/>
          </a:xfrm>
          <a:prstGeom prst="bentConnector2">
            <a:avLst/>
          </a:prstGeom>
          <a:ln w="19080">
            <a:solidFill>
              <a:srgbClr val="7030A0"/>
            </a:solidFill>
            <a:custDash>
              <a:ds d="100000" sp="100000"/>
            </a:custDash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0" name="CustomShape 32"/>
          <p:cNvSpPr/>
          <p:nvPr/>
        </p:nvSpPr>
        <p:spPr>
          <a:xfrm>
            <a:off x="4325040" y="30589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SG" sz="1100" b="0" strike="noStrike" spc="-1">
                <a:solidFill>
                  <a:srgbClr val="7030A0"/>
                </a:solidFill>
                <a:latin typeface="Calibri"/>
              </a:rPr>
              <a:t>1</a:t>
            </a:r>
            <a:endParaRPr lang="en-SG" sz="1100" b="0" strike="noStrike" spc="-1"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6135120" y="309780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SG" sz="1100" b="0" strike="noStrike" spc="-1">
                <a:solidFill>
                  <a:srgbClr val="7030A0"/>
                </a:solidFill>
                <a:latin typeface="Calibri"/>
              </a:rPr>
              <a:t>*</a:t>
            </a:r>
            <a:endParaRPr lang="en-SG" sz="1100" b="0" strike="noStrike" spc="-1"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2560320" y="2753640"/>
            <a:ext cx="78120" cy="1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SG" sz="1100" b="0" strike="noStrike" spc="-1">
                <a:solidFill>
                  <a:srgbClr val="7030A0"/>
                </a:solidFill>
                <a:latin typeface="Calibri"/>
              </a:rPr>
              <a:t>1</a:t>
            </a:r>
            <a:endParaRPr lang="en-SG" sz="1100" b="0" strike="noStrike" spc="-1"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2707200" y="366768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SG" sz="1100" b="0" strike="noStrike" spc="-1">
                <a:solidFill>
                  <a:srgbClr val="7030A0"/>
                </a:solidFill>
                <a:latin typeface="Calibri"/>
              </a:rPr>
              <a:t>1</a:t>
            </a:r>
            <a:endParaRPr lang="en-SG" sz="1100" b="0" strike="noStrike" spc="-1"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6449760" y="3204720"/>
            <a:ext cx="189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SG" sz="1100" b="0" strike="noStrike" spc="-1">
                <a:solidFill>
                  <a:srgbClr val="7030A0"/>
                </a:solidFill>
                <a:latin typeface="Calibri"/>
              </a:rPr>
              <a:t>1</a:t>
            </a:r>
            <a:endParaRPr lang="en-SG" sz="1100" b="0" strike="noStrike" spc="-1"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 rot="5400000">
            <a:off x="3471120" y="2687400"/>
            <a:ext cx="293400" cy="540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6" name="CustomShape 38"/>
          <p:cNvSpPr/>
          <p:nvPr/>
        </p:nvSpPr>
        <p:spPr>
          <a:xfrm rot="10800000" flipV="1">
            <a:off x="3761640" y="2542680"/>
            <a:ext cx="281880" cy="156600"/>
          </a:xfrm>
          <a:prstGeom prst="triangle">
            <a:avLst>
              <a:gd name="adj" fmla="val 50000"/>
            </a:avLst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77" name="CustomShape 39"/>
          <p:cNvSpPr/>
          <p:nvPr/>
        </p:nvSpPr>
        <p:spPr>
          <a:xfrm>
            <a:off x="1177920" y="1998000"/>
            <a:ext cx="1443240" cy="363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&lt;&lt;interface&gt;&gt;</a:t>
            </a:r>
            <a:br/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ReadOnlyDiveLog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>
            <a:off x="3087360" y="1998000"/>
            <a:ext cx="1060200" cy="363960"/>
          </a:xfrm>
          <a:prstGeom prst="rect">
            <a:avLst/>
          </a:prstGeom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0" strike="noStrike" spc="-1">
                <a:solidFill>
                  <a:srgbClr val="7030A0"/>
                </a:solidFill>
                <a:latin typeface="Calibri"/>
              </a:rPr>
              <a:t>DiveLog</a:t>
            </a:r>
            <a:endParaRPr lang="en-SG" sz="1050" b="0" strike="noStrike" spc="-1"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 rot="16200000">
            <a:off x="2586240" y="2069280"/>
            <a:ext cx="270720" cy="187200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80" name="CustomShape 42"/>
          <p:cNvSpPr/>
          <p:nvPr/>
        </p:nvSpPr>
        <p:spPr>
          <a:xfrm>
            <a:off x="2815200" y="2177640"/>
            <a:ext cx="271440" cy="2520"/>
          </a:xfrm>
          <a:prstGeom prst="bentConnector3">
            <a:avLst>
              <a:gd name="adj1" fmla="val 50000"/>
            </a:avLst>
          </a:prstGeom>
          <a:ln w="19080">
            <a:solidFill>
              <a:srgbClr val="7030A0"/>
            </a:solidFill>
            <a:custDash>
              <a:ds d="100000" sp="100000"/>
            </a:custDash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29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subject/>
  <dc:creator>RAJAPAKSE, Damith Chatura</dc:creator>
  <dc:description/>
  <cp:lastModifiedBy>Terrence Tan</cp:lastModifiedBy>
  <cp:revision>85</cp:revision>
  <dcterms:created xsi:type="dcterms:W3CDTF">2016-07-22T14:33:02Z</dcterms:created>
  <dcterms:modified xsi:type="dcterms:W3CDTF">2018-10-22T15:30:26Z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