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2680041" y="31971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2915710" y="33149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3143315" y="295756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 flipV="1">
            <a:off x="4713670" y="3312830"/>
            <a:ext cx="1043331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9650678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5345870" y="3793595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4412106" y="2102568"/>
            <a:ext cx="206604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dirty="0"/>
              <a:t>command commits dive log]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6478151" y="2438400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Purge redundant states and then save </a:t>
            </a:r>
            <a:r>
              <a:rPr lang="en-SG" sz="1801"/>
              <a:t>dive log </a:t>
            </a:r>
            <a:r>
              <a:rPr lang="en-SG" sz="1801" dirty="0"/>
              <a:t>to </a:t>
            </a:r>
            <a:r>
              <a:rPr lang="en-SG" sz="1801" dirty="0" err="1"/>
              <a:t>diveLogStateList</a:t>
            </a:r>
            <a:r>
              <a:rPr lang="en-SG" sz="1801" dirty="0"/>
              <a:t> 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5757001" y="307244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10131444" y="3315780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550821" y="3205474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6123581" y="2716584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16200000" flipH="1">
            <a:off x="7942747" y="1607849"/>
            <a:ext cx="2950" cy="3893677"/>
          </a:xfrm>
          <a:prstGeom prst="bentConnector3">
            <a:avLst>
              <a:gd name="adj1" fmla="val 7849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1" idx="3"/>
            <a:endCxn id="46" idx="0"/>
          </p:cNvCxnSpPr>
          <p:nvPr/>
        </p:nvCxnSpPr>
        <p:spPr>
          <a:xfrm>
            <a:off x="9431383" y="2845730"/>
            <a:ext cx="459678" cy="229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22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Terrence Tan</cp:lastModifiedBy>
  <cp:revision>21</cp:revision>
  <dcterms:created xsi:type="dcterms:W3CDTF">2017-07-28T00:49:09Z</dcterms:created>
  <dcterms:modified xsi:type="dcterms:W3CDTF">2018-10-22T16:43:28Z</dcterms:modified>
</cp:coreProperties>
</file>