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6" y="-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</a:t>
            </a:r>
            <a:r>
              <a:rPr lang="en-SG"/>
              <a:t>the dive log(</a:t>
            </a:r>
            <a:r>
              <a:rPr lang="en-SG" dirty="0"/>
              <a:t>before ‘add n/David …’ was executed) will be restored to state ab1.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01396"/>
              </p:ext>
            </p:extLst>
          </p:nvPr>
        </p:nvGraphicFramePr>
        <p:xfrm>
          <a:off x="473239" y="1476102"/>
          <a:ext cx="13707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707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dl0:</a:t>
                      </a:r>
                      <a:r>
                        <a:rPr lang="en-SG" sz="1800" u="sng" dirty="0"/>
                        <a:t>DiveLog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624037"/>
              </p:ext>
            </p:extLst>
          </p:nvPr>
        </p:nvGraphicFramePr>
        <p:xfrm>
          <a:off x="1939992" y="1476102"/>
          <a:ext cx="128580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28580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dl1:</a:t>
                      </a:r>
                      <a:r>
                        <a:rPr lang="en-SG" sz="1800" u="sng" dirty="0"/>
                        <a:t>DiveLog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490456"/>
              </p:ext>
            </p:extLst>
          </p:nvPr>
        </p:nvGraphicFramePr>
        <p:xfrm>
          <a:off x="3337321" y="1476102"/>
          <a:ext cx="128580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28580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dl2:</a:t>
                      </a:r>
                      <a:r>
                        <a:rPr lang="en-SG" sz="1800" u="sng" dirty="0"/>
                        <a:t>DiveLog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773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B9DB502-E1B2-450C-8D89-DAC0E78AB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638950"/>
              </p:ext>
            </p:extLst>
          </p:nvPr>
        </p:nvGraphicFramePr>
        <p:xfrm>
          <a:off x="473239" y="3924376"/>
          <a:ext cx="13707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707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dl0:</a:t>
                      </a:r>
                      <a:r>
                        <a:rPr lang="en-SG" sz="1800" u="sng" dirty="0"/>
                        <a:t>DiveLog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8397A7A-200B-48E5-AE0C-B803EF18A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472725"/>
              </p:ext>
            </p:extLst>
          </p:nvPr>
        </p:nvGraphicFramePr>
        <p:xfrm>
          <a:off x="1939992" y="3924376"/>
          <a:ext cx="128580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28580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dl1:</a:t>
                      </a:r>
                      <a:r>
                        <a:rPr lang="en-SG" sz="1800" u="sng" dirty="0"/>
                        <a:t>DiveLog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6F4D91D-1BE4-4A7B-BF3D-0ED6D18E2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593084"/>
              </p:ext>
            </p:extLst>
          </p:nvPr>
        </p:nvGraphicFramePr>
        <p:xfrm>
          <a:off x="3337321" y="3924376"/>
          <a:ext cx="128580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28580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dl2:</a:t>
                      </a:r>
                      <a:r>
                        <a:rPr lang="en-SG" sz="1800" u="sng" dirty="0"/>
                        <a:t>DiveLog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Terrence Tan</cp:lastModifiedBy>
  <cp:revision>39</cp:revision>
  <dcterms:created xsi:type="dcterms:W3CDTF">2017-07-27T00:35:51Z</dcterms:created>
  <dcterms:modified xsi:type="dcterms:W3CDTF">2018-10-22T16:42:46Z</dcterms:modified>
</cp:coreProperties>
</file>