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table">
            <a:extLst>
              <a:ext uri="{FF2B5EF4-FFF2-40B4-BE49-F238E27FC236}">
                <a16:creationId xmlns:a16="http://schemas.microsoft.com/office/drawing/2014/main" id="{A951DA3D-DE18-49C2-BA54-68A071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0" y="3935164"/>
            <a:ext cx="1370797" cy="417888"/>
          </a:xfrm>
          <a:prstGeom prst="rect">
            <a:avLst/>
          </a:prstGeom>
        </p:spPr>
      </p:pic>
      <p:pic>
        <p:nvPicPr>
          <p:cNvPr id="31" name="table">
            <a:extLst>
              <a:ext uri="{FF2B5EF4-FFF2-40B4-BE49-F238E27FC236}">
                <a16:creationId xmlns:a16="http://schemas.microsoft.com/office/drawing/2014/main" id="{C32B7AAE-E812-4010-BDE7-42F8660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93" y="3935164"/>
            <a:ext cx="1285808" cy="417888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70D064CB-EDA6-40C9-8FD1-5269D08DB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322" y="3935164"/>
            <a:ext cx="1285808" cy="417888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951DA3D-DE18-49C2-BA54-68A071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0" y="1473689"/>
            <a:ext cx="1370797" cy="417888"/>
          </a:xfrm>
          <a:prstGeom prst="rect">
            <a:avLst/>
          </a:prstGeom>
        </p:spPr>
      </p:pic>
      <p:pic>
        <p:nvPicPr>
          <p:cNvPr id="35" name="table">
            <a:extLst>
              <a:ext uri="{FF2B5EF4-FFF2-40B4-BE49-F238E27FC236}">
                <a16:creationId xmlns:a16="http://schemas.microsoft.com/office/drawing/2014/main" id="{C32B7AAE-E812-4010-BDE7-42F8660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93" y="1473689"/>
            <a:ext cx="1285808" cy="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Terrence Tan</cp:lastModifiedBy>
  <cp:revision>32</cp:revision>
  <dcterms:created xsi:type="dcterms:W3CDTF">2017-07-27T00:35:51Z</dcterms:created>
  <dcterms:modified xsi:type="dcterms:W3CDTF">2018-10-22T16:49:30Z</dcterms:modified>
</cp:coreProperties>
</file>