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table">
            <a:extLst>
              <a:ext uri="{FF2B5EF4-FFF2-40B4-BE49-F238E27FC236}">
                <a16:creationId xmlns:a16="http://schemas.microsoft.com/office/drawing/2014/main" id="{A951DA3D-DE18-49C2-BA54-68A071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4" y="2778409"/>
            <a:ext cx="1370797" cy="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Terrence Tan</cp:lastModifiedBy>
  <cp:revision>3</cp:revision>
  <dcterms:created xsi:type="dcterms:W3CDTF">2018-06-30T16:04:01Z</dcterms:created>
  <dcterms:modified xsi:type="dcterms:W3CDTF">2018-10-22T16:55:40Z</dcterms:modified>
</cp:coreProperties>
</file>