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2D0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B290-0236-4B82-985C-6F73F9C41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ACB-1F6D-46EE-A6BC-11007E33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E816-62A9-46C3-BEB2-77E85AC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FED-79C2-4B64-8349-59317B18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83A2-5D5C-4200-8DA0-8AEE963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899-548A-44F5-8DA6-3402766E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4B66A-085F-4652-9A56-47A41F88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5849-B6A8-4C69-9715-857241AA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6B61-96F2-4E17-B77B-8D13E14F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3B64-6CC6-4F5A-80E6-5885035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A6EE9-DFAE-4EF4-9F79-20CB76838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1FF00-1BFE-4E6B-896C-6B84BE2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9499-D782-4B74-834E-05AE78E3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7516-92BB-4378-8396-26DCE09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ECCD-DC2C-4268-B720-9077E039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44C-83F8-4586-9E5D-DEBE6468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BABF-82F0-44EB-95B8-BEC26893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8798-0EC0-4D4C-8B35-2D2407EE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E1CA-4DD7-4A15-A6C6-90C0A44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ECA3-DBFB-4653-ABEA-D915EBD8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563-2B20-4333-90D4-AE0C0C38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7379-656B-4E89-A271-E16C2DDB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FA75-1516-48C8-A84E-49D87E6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161D-611D-47BD-BFBB-15CEBBD8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B305-5C73-4057-8A51-C20EA04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1A3F-8CA3-4BE5-8988-AF54DC4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8E78-1543-4D31-9D37-B9B3D4E7F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86AD6-492E-4881-B74F-7DA923D3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87C0-4EB1-4BD8-A009-9F3168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648D-081C-4515-9B6B-D65393FB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FEF40-D529-4F67-A63E-91731127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AFD4-504F-4F7B-B5A5-09D291A0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45B17-7866-484D-B7C0-D8A5D29F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D49D-B19D-4357-8BB6-A274B81D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2D813-A600-4139-A57F-267A8F4D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442F7-B405-44BA-B458-2410C987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452F1-FB02-4EFC-A988-20BCEF5E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077D-4046-4F63-87A8-A0A2C15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3883-6B50-4CF0-AC14-5796A5E9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C7F-B550-4159-9586-DE774413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4E7C9-3EA4-41ED-A75F-F3AC6ED4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02F7-D4AA-4132-9282-A83DAC8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B8D6-786F-40B6-9983-440649F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C9501-CC20-4661-A30F-BADD7E8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C350-E680-417E-89CF-75A28337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C0C4-82BF-48C0-9F89-7B740AD3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637C-467C-4850-8C76-D267E19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8021-AB81-48F9-9564-EE3F73C8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7039-B51E-47F8-A883-5445F5C4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AFD-0DC1-44BA-BDA0-2CEA6B5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8554-65C9-4703-BDC4-D92CFED7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9635-0C8A-4FEB-A408-6BA9B957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2E1-44E9-454E-A0FD-DC9256DD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DB17-F53B-4B94-9D1D-6CAD347D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1C51-AB7B-4C22-A31D-8939C2DB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0D551-E676-4019-ABB4-42DF9161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21DD-AD0D-43BA-840A-05E969B7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099E-05AE-4876-BB57-7F605B6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135E4-8207-4C9E-9F48-5879DA5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A629-700A-4209-898E-C750082F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9B11-147B-4E21-9751-DB7FD5F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404-E3D8-4CFE-8211-4B5F9456904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6A0D-C578-4A24-A2A5-C8116A21C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C09E-16DD-41EA-8B3D-AAA175F4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B5C1-23F0-484A-87D4-079E470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23B64-C483-4E6D-9CDE-A971142CFC45}"/>
              </a:ext>
            </a:extLst>
          </p:cNvPr>
          <p:cNvSpPr/>
          <p:nvPr/>
        </p:nvSpPr>
        <p:spPr>
          <a:xfrm>
            <a:off x="3021029" y="1028700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ApplicationState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48AD9-F95B-4F79-8BC8-5BEBF394C65B}"/>
              </a:ext>
            </a:extLst>
          </p:cNvPr>
          <p:cNvSpPr/>
          <p:nvPr/>
        </p:nvSpPr>
        <p:spPr>
          <a:xfrm>
            <a:off x="7949158" y="1025822"/>
            <a:ext cx="1855198" cy="3633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BrowserPanel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035EF-09DB-47A9-B376-C7ACC1FD3829}"/>
              </a:ext>
            </a:extLst>
          </p:cNvPr>
          <p:cNvSpPr/>
          <p:nvPr/>
        </p:nvSpPr>
        <p:spPr>
          <a:xfrm>
            <a:off x="1061738" y="1028700"/>
            <a:ext cx="1855177" cy="40444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:Select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35CCF-6F2F-4F14-BEE4-7261E1DD95F5}"/>
              </a:ext>
            </a:extLst>
          </p:cNvPr>
          <p:cNvSpPr/>
          <p:nvPr/>
        </p:nvSpPr>
        <p:spPr>
          <a:xfrm>
            <a:off x="5467578" y="1005254"/>
            <a:ext cx="1855177" cy="40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3F729B-6285-4222-B2EB-7E8A5CEB8699}"/>
              </a:ext>
            </a:extLst>
          </p:cNvPr>
          <p:cNvCxnSpPr>
            <a:stCxn id="10" idx="2"/>
          </p:cNvCxnSpPr>
          <p:nvPr/>
        </p:nvCxnSpPr>
        <p:spPr>
          <a:xfrm flipH="1">
            <a:off x="1989326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AF565-95F9-49E8-906F-4D8195F2306D}"/>
              </a:ext>
            </a:extLst>
          </p:cNvPr>
          <p:cNvCxnSpPr>
            <a:stCxn id="4" idx="2"/>
          </p:cNvCxnSpPr>
          <p:nvPr/>
        </p:nvCxnSpPr>
        <p:spPr>
          <a:xfrm flipH="1">
            <a:off x="3948617" y="1433146"/>
            <a:ext cx="1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6C1C6C-D037-4701-8289-58910FFFA6FE}"/>
              </a:ext>
            </a:extLst>
          </p:cNvPr>
          <p:cNvCxnSpPr>
            <a:stCxn id="16" idx="2"/>
          </p:cNvCxnSpPr>
          <p:nvPr/>
        </p:nvCxnSpPr>
        <p:spPr>
          <a:xfrm flipH="1">
            <a:off x="6395165" y="1409700"/>
            <a:ext cx="2" cy="493994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2EBA4-D1C1-4C26-9467-B8FDD9B3E1C7}"/>
              </a:ext>
            </a:extLst>
          </p:cNvPr>
          <p:cNvCxnSpPr>
            <a:cxnSpLocks/>
          </p:cNvCxnSpPr>
          <p:nvPr/>
        </p:nvCxnSpPr>
        <p:spPr>
          <a:xfrm>
            <a:off x="8876757" y="1368562"/>
            <a:ext cx="10" cy="49399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CDBC3CE-2FD5-4C47-98D8-12FACC189056}"/>
              </a:ext>
            </a:extLst>
          </p:cNvPr>
          <p:cNvSpPr/>
          <p:nvPr/>
        </p:nvSpPr>
        <p:spPr>
          <a:xfrm>
            <a:off x="1815978" y="1948703"/>
            <a:ext cx="346696" cy="359791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76CBB-2558-4B9F-9CA2-4EDF6929A917}"/>
              </a:ext>
            </a:extLst>
          </p:cNvPr>
          <p:cNvSpPr/>
          <p:nvPr/>
        </p:nvSpPr>
        <p:spPr>
          <a:xfrm>
            <a:off x="3775269" y="2225394"/>
            <a:ext cx="346696" cy="30445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361768-676D-4DDB-B4EA-E038514A43F8}"/>
              </a:ext>
            </a:extLst>
          </p:cNvPr>
          <p:cNvSpPr/>
          <p:nvPr/>
        </p:nvSpPr>
        <p:spPr>
          <a:xfrm>
            <a:off x="6221828" y="2567354"/>
            <a:ext cx="346676" cy="2485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758A9B-093C-4FEC-A266-F6BD37F8E16A}"/>
              </a:ext>
            </a:extLst>
          </p:cNvPr>
          <p:cNvSpPr/>
          <p:nvPr/>
        </p:nvSpPr>
        <p:spPr>
          <a:xfrm>
            <a:off x="8735638" y="3000308"/>
            <a:ext cx="346675" cy="18114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3B41A-D9C0-4266-BD66-5109BB73E728}"/>
              </a:ext>
            </a:extLst>
          </p:cNvPr>
          <p:cNvCxnSpPr/>
          <p:nvPr/>
        </p:nvCxnSpPr>
        <p:spPr>
          <a:xfrm>
            <a:off x="98014" y="1948703"/>
            <a:ext cx="1717964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5BC34-EA35-4874-B12A-96B1526CBE67}"/>
              </a:ext>
            </a:extLst>
          </p:cNvPr>
          <p:cNvCxnSpPr>
            <a:cxnSpLocks/>
          </p:cNvCxnSpPr>
          <p:nvPr/>
        </p:nvCxnSpPr>
        <p:spPr>
          <a:xfrm>
            <a:off x="2162674" y="2237940"/>
            <a:ext cx="1594039" cy="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6CDD7F-316F-45CF-8CF1-0DBA4771DF51}"/>
              </a:ext>
            </a:extLst>
          </p:cNvPr>
          <p:cNvCxnSpPr>
            <a:cxnSpLocks/>
          </p:cNvCxnSpPr>
          <p:nvPr/>
        </p:nvCxnSpPr>
        <p:spPr>
          <a:xfrm flipV="1">
            <a:off x="4121965" y="2590800"/>
            <a:ext cx="2099863" cy="2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F2A1F-C442-4329-8A67-58D2D04BD457}"/>
              </a:ext>
            </a:extLst>
          </p:cNvPr>
          <p:cNvCxnSpPr>
            <a:cxnSpLocks/>
          </p:cNvCxnSpPr>
          <p:nvPr/>
        </p:nvCxnSpPr>
        <p:spPr>
          <a:xfrm>
            <a:off x="6568504" y="3000308"/>
            <a:ext cx="2196946" cy="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6B339E-30D6-44F5-BC6A-580B728C1CCD}"/>
              </a:ext>
            </a:extLst>
          </p:cNvPr>
          <p:cNvSpPr txBox="1"/>
          <p:nvPr/>
        </p:nvSpPr>
        <p:spPr>
          <a:xfrm>
            <a:off x="98014" y="1579418"/>
            <a:ext cx="1079620" cy="36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execute()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17A68-8F9A-4145-AECD-99962D6110AF}"/>
              </a:ext>
            </a:extLst>
          </p:cNvPr>
          <p:cNvSpPr txBox="1"/>
          <p:nvPr/>
        </p:nvSpPr>
        <p:spPr>
          <a:xfrm>
            <a:off x="4076526" y="2301943"/>
            <a:ext cx="254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post(</a:t>
            </a:r>
            <a:r>
              <a:rPr lang="en-US" sz="1400" b="1" dirty="0" err="1">
                <a:solidFill>
                  <a:srgbClr val="00B0F0"/>
                </a:solidFill>
              </a:rPr>
              <a:t>UnitsChangedEvent</a:t>
            </a:r>
            <a:r>
              <a:rPr lang="en-US" sz="14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0D41F7-896E-4F2B-BC18-81A261CF8F59}"/>
              </a:ext>
            </a:extLst>
          </p:cNvPr>
          <p:cNvSpPr txBox="1"/>
          <p:nvPr/>
        </p:nvSpPr>
        <p:spPr>
          <a:xfrm>
            <a:off x="2354578" y="1868608"/>
            <a:ext cx="140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select(index)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DFF9D9-5D40-434D-AAB3-C0434E4CFF66}"/>
              </a:ext>
            </a:extLst>
          </p:cNvPr>
          <p:cNvSpPr txBox="1"/>
          <p:nvPr/>
        </p:nvSpPr>
        <p:spPr>
          <a:xfrm>
            <a:off x="6574268" y="2599165"/>
            <a:ext cx="212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checkPressureGrp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0E53B7-1D33-41EC-8D02-CAA2CFBF697B}"/>
              </a:ext>
            </a:extLst>
          </p:cNvPr>
          <p:cNvSpPr txBox="1"/>
          <p:nvPr/>
        </p:nvSpPr>
        <p:spPr>
          <a:xfrm>
            <a:off x="9582750" y="3562996"/>
            <a:ext cx="2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getStyleClass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EAC0C8B-23F5-4AE7-88E6-A422D63E56E7}"/>
              </a:ext>
            </a:extLst>
          </p:cNvPr>
          <p:cNvSpPr/>
          <p:nvPr/>
        </p:nvSpPr>
        <p:spPr>
          <a:xfrm>
            <a:off x="9072797" y="3521207"/>
            <a:ext cx="509953" cy="70930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 arjo</dc:creator>
  <cp:lastModifiedBy>Terrence Tan</cp:lastModifiedBy>
  <cp:revision>7</cp:revision>
  <dcterms:created xsi:type="dcterms:W3CDTF">2018-11-11T00:21:06Z</dcterms:created>
  <dcterms:modified xsi:type="dcterms:W3CDTF">2018-11-12T13:45:57Z</dcterms:modified>
</cp:coreProperties>
</file>