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D56C76-B776-4125-A23A-BD29138F908F}"/>
              </a:ext>
            </a:extLst>
          </p:cNvPr>
          <p:cNvGrpSpPr/>
          <p:nvPr/>
        </p:nvGrpSpPr>
        <p:grpSpPr>
          <a:xfrm>
            <a:off x="1371600" y="2133600"/>
            <a:ext cx="6324595" cy="2418052"/>
            <a:chOff x="1371600" y="2133600"/>
            <a:chExt cx="6324595" cy="241805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557A2F-2D03-41C3-98B1-204A75D71E2F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2819369" y="3200399"/>
              <a:ext cx="7245" cy="513057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56A94B-E50A-451E-AC8C-BBE421CE966D}"/>
                </a:ext>
              </a:extLst>
            </p:cNvPr>
            <p:cNvGrpSpPr/>
            <p:nvPr/>
          </p:nvGrpSpPr>
          <p:grpSpPr>
            <a:xfrm>
              <a:off x="1371600" y="2133600"/>
              <a:ext cx="6324595" cy="2418052"/>
              <a:chOff x="1371605" y="2133601"/>
              <a:chExt cx="6324595" cy="24180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678D52-77C5-4A41-BE66-25DC0FE4CFA8}"/>
                  </a:ext>
                </a:extLst>
              </p:cNvPr>
              <p:cNvSpPr/>
              <p:nvPr/>
            </p:nvSpPr>
            <p:spPr>
              <a:xfrm>
                <a:off x="1371605" y="2133601"/>
                <a:ext cx="2895537" cy="106679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50" u="sng" dirty="0">
                    <a:solidFill>
                      <a:schemeClr val="tx2">
                        <a:lumMod val="75000"/>
                      </a:schemeClr>
                    </a:solidFill>
                  </a:rPr>
                  <a:t>:ModelManager</a:t>
                </a:r>
              </a:p>
              <a:p>
                <a:pPr algn="ctr"/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VersionedFinalBudgetsBook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 = 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versionedFinalBudgetsBook</a:t>
                </a:r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FilteredList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&lt;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FinalClubBudget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&gt; = 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filteredClubs</a:t>
                </a:r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82DA22-6B65-414B-88F0-9ABA2351D413}"/>
                  </a:ext>
                </a:extLst>
              </p:cNvPr>
              <p:cNvSpPr/>
              <p:nvPr/>
            </p:nvSpPr>
            <p:spPr>
              <a:xfrm>
                <a:off x="5139613" y="2438400"/>
                <a:ext cx="2320239" cy="5333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50" u="sng" dirty="0">
                    <a:solidFill>
                      <a:schemeClr val="tx2">
                        <a:lumMod val="75000"/>
                      </a:schemeClr>
                    </a:solidFill>
                  </a:rPr>
                  <a:t>:</a:t>
                </a:r>
                <a:r>
                  <a:rPr lang="en-SG" sz="1050" u="sng" dirty="0" err="1">
                    <a:solidFill>
                      <a:schemeClr val="tx2">
                        <a:lumMod val="75000"/>
                      </a:schemeClr>
                    </a:solidFill>
                  </a:rPr>
                  <a:t>FinalBudgetsBook</a:t>
                </a:r>
                <a:endParaRPr lang="en-SG" sz="1050" u="sng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UniqueClubBudgetList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 = 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clubBudgets</a:t>
                </a:r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68C84BC-44CE-404B-9EB4-070E0D3CCBAC}"/>
                  </a:ext>
                </a:extLst>
              </p:cNvPr>
              <p:cNvCxnSpPr>
                <a:cxnSpLocks/>
                <a:stCxn id="9" idx="1"/>
                <a:endCxn id="9" idx="3"/>
              </p:cNvCxnSpPr>
              <p:nvPr/>
            </p:nvCxnSpPr>
            <p:spPr>
              <a:xfrm>
                <a:off x="5139613" y="2705100"/>
                <a:ext cx="23202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ECB890-1794-4827-8B38-DDA4C5FD0994}"/>
                  </a:ext>
                </a:extLst>
              </p:cNvPr>
              <p:cNvSpPr/>
              <p:nvPr/>
            </p:nvSpPr>
            <p:spPr>
              <a:xfrm>
                <a:off x="4919561" y="3761727"/>
                <a:ext cx="2776639" cy="73406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50" u="sng" dirty="0">
                    <a:solidFill>
                      <a:schemeClr val="tx2">
                        <a:lumMod val="75000"/>
                      </a:schemeClr>
                    </a:solidFill>
                  </a:rPr>
                  <a:t>:</a:t>
                </a:r>
                <a:r>
                  <a:rPr lang="en-SG" sz="1050" u="sng" dirty="0" err="1">
                    <a:solidFill>
                      <a:schemeClr val="tx2">
                        <a:lumMod val="75000"/>
                      </a:schemeClr>
                    </a:solidFill>
                  </a:rPr>
                  <a:t>UniqueClubBudgetList</a:t>
                </a:r>
                <a:endParaRPr lang="en-SG" sz="1050" u="sng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ObservableList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&lt;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FinalClubBudget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&gt; = </a:t>
                </a:r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internalList</a:t>
                </a:r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715446-3F8A-49CD-A52E-DB435DF6D1CE}"/>
                  </a:ext>
                </a:extLst>
              </p:cNvPr>
              <p:cNvSpPr/>
              <p:nvPr/>
            </p:nvSpPr>
            <p:spPr>
              <a:xfrm>
                <a:off x="1666499" y="3713457"/>
                <a:ext cx="2320239" cy="83819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SG" sz="1050" u="sng" dirty="0">
                    <a:solidFill>
                      <a:schemeClr val="tx2">
                        <a:lumMod val="75000"/>
                      </a:schemeClr>
                    </a:solidFill>
                  </a:rPr>
                  <a:t>:</a:t>
                </a:r>
                <a:r>
                  <a:rPr lang="en-SG" sz="1050" u="sng" dirty="0" err="1">
                    <a:solidFill>
                      <a:schemeClr val="tx2">
                        <a:lumMod val="75000"/>
                      </a:schemeClr>
                    </a:solidFill>
                  </a:rPr>
                  <a:t>FinalClubBudget</a:t>
                </a:r>
                <a:endParaRPr lang="en-SG" sz="1050" u="sng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SG" sz="105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ClubName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 = “Computing Club”</a:t>
                </a:r>
              </a:p>
              <a:p>
                <a:pPr algn="ctr"/>
                <a:r>
                  <a:rPr lang="en-SG" sz="1050" dirty="0" err="1">
                    <a:solidFill>
                      <a:schemeClr val="tx2">
                        <a:lumMod val="75000"/>
                      </a:schemeClr>
                    </a:solidFill>
                  </a:rPr>
                  <a:t>allocatedBudget</a:t>
                </a:r>
                <a:r>
                  <a:rPr lang="en-SG" sz="1050" dirty="0">
                    <a:solidFill>
                      <a:schemeClr val="tx2">
                        <a:lumMod val="75000"/>
                      </a:schemeClr>
                    </a:solidFill>
                  </a:rPr>
                  <a:t> = “1000.0”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3644B00-4FFB-499E-84B5-C31227AC7E35}"/>
                  </a:ext>
                </a:extLst>
              </p:cNvPr>
              <p:cNvCxnSpPr>
                <a:cxnSpLocks/>
                <a:stCxn id="11" idx="1"/>
                <a:endCxn id="12" idx="3"/>
              </p:cNvCxnSpPr>
              <p:nvPr/>
            </p:nvCxnSpPr>
            <p:spPr>
              <a:xfrm flipH="1">
                <a:off x="3986738" y="4128761"/>
                <a:ext cx="932823" cy="3794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1AE3B3-4F87-4464-95A6-E88EEC3D0485}"/>
                  </a:ext>
                </a:extLst>
              </p:cNvPr>
              <p:cNvCxnSpPr>
                <a:cxnSpLocks/>
                <a:stCxn id="11" idx="0"/>
                <a:endCxn id="9" idx="2"/>
              </p:cNvCxnSpPr>
              <p:nvPr/>
            </p:nvCxnSpPr>
            <p:spPr>
              <a:xfrm flipH="1" flipV="1">
                <a:off x="6299733" y="2971799"/>
                <a:ext cx="8148" cy="789928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7624FC1-9C2B-49D3-8615-F121B0CC1161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4267143" y="2705100"/>
                <a:ext cx="872470" cy="1896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77E9BFA-5D9F-458F-91EF-52DA5EA53E68}"/>
                  </a:ext>
                </a:extLst>
              </p:cNvPr>
              <p:cNvCxnSpPr>
                <a:cxnSpLocks/>
                <a:endCxn id="11" idx="3"/>
              </p:cNvCxnSpPr>
              <p:nvPr/>
            </p:nvCxnSpPr>
            <p:spPr>
              <a:xfrm>
                <a:off x="4919561" y="4128761"/>
                <a:ext cx="2776639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124187D-26CA-43D9-BDDF-45DA72910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499" y="4038600"/>
                <a:ext cx="2320239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B155A2B-5C42-4BA5-9B54-D861E39FB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05" y="2514600"/>
                <a:ext cx="289553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9470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Sanjukta Saha</dc:creator>
  <cp:lastModifiedBy>Sanjukta Saha</cp:lastModifiedBy>
  <cp:revision>2</cp:revision>
  <dcterms:created xsi:type="dcterms:W3CDTF">2006-08-16T00:00:00Z</dcterms:created>
  <dcterms:modified xsi:type="dcterms:W3CDTF">2018-11-12T13:34:39Z</dcterms:modified>
</cp:coreProperties>
</file>