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1D048-F18E-4333-969D-3055FCF25F8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CC357-B736-4E91-B0B8-7A64D54300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6495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CC357-B736-4E91-B0B8-7A64D54300D8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047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644CF37-2031-476A-AF5A-8BAFC32689C5}"/>
              </a:ext>
            </a:extLst>
          </p:cNvPr>
          <p:cNvGrpSpPr/>
          <p:nvPr/>
        </p:nvGrpSpPr>
        <p:grpSpPr>
          <a:xfrm>
            <a:off x="-1981198" y="133368"/>
            <a:ext cx="13258798" cy="4400926"/>
            <a:chOff x="-1981198" y="133368"/>
            <a:chExt cx="13258798" cy="4400926"/>
          </a:xfrm>
        </p:grpSpPr>
        <p:sp>
          <p:nvSpPr>
            <p:cNvPr id="5" name="Rectangle 65">
              <a:extLst>
                <a:ext uri="{FF2B5EF4-FFF2-40B4-BE49-F238E27FC236}">
                  <a16:creationId xmlns:a16="http://schemas.microsoft.com/office/drawing/2014/main" id="{DA8A5BA6-010A-433D-B191-672172D4591D}"/>
                </a:ext>
              </a:extLst>
            </p:cNvPr>
            <p:cNvSpPr/>
            <p:nvPr/>
          </p:nvSpPr>
          <p:spPr>
            <a:xfrm>
              <a:off x="6456305" y="133368"/>
              <a:ext cx="4821295" cy="4400926"/>
            </a:xfrm>
            <a:prstGeom prst="roundRect">
              <a:avLst>
                <a:gd name="adj" fmla="val 3484"/>
              </a:avLst>
            </a:prstGeom>
            <a:solidFill>
              <a:srgbClr val="8064A2">
                <a:lumMod val="20000"/>
                <a:lumOff val="8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Model</a:t>
              </a:r>
              <a:endParaRPr kumimoji="0" lang="en-SG" sz="12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angle 65">
              <a:extLst>
                <a:ext uri="{FF2B5EF4-FFF2-40B4-BE49-F238E27FC236}">
                  <a16:creationId xmlns:a16="http://schemas.microsoft.com/office/drawing/2014/main" id="{22C7EC15-CEB4-4611-A877-DDA7AC72B78E}"/>
                </a:ext>
              </a:extLst>
            </p:cNvPr>
            <p:cNvSpPr/>
            <p:nvPr/>
          </p:nvSpPr>
          <p:spPr>
            <a:xfrm>
              <a:off x="-1066801" y="147658"/>
              <a:ext cx="7389789" cy="4343400"/>
            </a:xfrm>
            <a:prstGeom prst="roundRect">
              <a:avLst>
                <a:gd name="adj" fmla="val 3484"/>
              </a:avLst>
            </a:prstGeom>
            <a:solidFill>
              <a:srgbClr val="4F81BD">
                <a:lumMod val="20000"/>
                <a:lumOff val="8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Logic</a:t>
              </a:r>
              <a:endParaRPr kumimoji="0" lang="en-SG" sz="1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 62">
              <a:extLst>
                <a:ext uri="{FF2B5EF4-FFF2-40B4-BE49-F238E27FC236}">
                  <a16:creationId xmlns:a16="http://schemas.microsoft.com/office/drawing/2014/main" id="{FD153340-FFB8-466A-B96F-9B84D5B2B1D2}"/>
                </a:ext>
              </a:extLst>
            </p:cNvPr>
            <p:cNvSpPr/>
            <p:nvPr/>
          </p:nvSpPr>
          <p:spPr>
            <a:xfrm>
              <a:off x="883145" y="543946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</a:t>
              </a: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LogicManager</a:t>
              </a:r>
              <a:endParaRPr kumimoji="0" lang="en-SG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72014A0-5597-4232-8258-DD0426838B06}"/>
                </a:ext>
              </a:extLst>
            </p:cNvPr>
            <p:cNvCxnSpPr>
              <a:cxnSpLocks/>
            </p:cNvCxnSpPr>
            <p:nvPr/>
          </p:nvCxnSpPr>
          <p:spPr>
            <a:xfrm>
              <a:off x="1610959" y="907617"/>
              <a:ext cx="0" cy="3481399"/>
            </a:xfrm>
            <a:prstGeom prst="lin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0070C0"/>
              </a:solidFill>
              <a:prstDash val="sysDash"/>
            </a:ln>
            <a:effectLst/>
          </p:spPr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B175A57-2DE8-41A7-95A0-025D0A817477}"/>
                </a:ext>
              </a:extLst>
            </p:cNvPr>
            <p:cNvSpPr/>
            <p:nvPr/>
          </p:nvSpPr>
          <p:spPr>
            <a:xfrm>
              <a:off x="1538951" y="1258311"/>
              <a:ext cx="152400" cy="2932689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62">
              <a:extLst>
                <a:ext uri="{FF2B5EF4-FFF2-40B4-BE49-F238E27FC236}">
                  <a16:creationId xmlns:a16="http://schemas.microsoft.com/office/drawing/2014/main" id="{7F9F1786-8457-410C-9085-CC24EB5D1931}"/>
                </a:ext>
              </a:extLst>
            </p:cNvPr>
            <p:cNvSpPr/>
            <p:nvPr/>
          </p:nvSpPr>
          <p:spPr>
            <a:xfrm>
              <a:off x="2452126" y="228600"/>
              <a:ext cx="976874" cy="668188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:Address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Book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Parser</a:t>
              </a:r>
              <a:endParaRPr kumimoji="0" lang="en-SG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8B563F0-D133-4C6C-8BDC-500A3064C3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8000" y="907617"/>
              <a:ext cx="5327" cy="1683183"/>
            </a:xfrm>
            <a:prstGeom prst="lin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0070C0"/>
              </a:solidFill>
              <a:prstDash val="sysDash"/>
            </a:ln>
            <a:effectLst/>
          </p:spPr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619C5FA-1A21-48D0-9B35-A40DF08B076D}"/>
                </a:ext>
              </a:extLst>
            </p:cNvPr>
            <p:cNvSpPr/>
            <p:nvPr/>
          </p:nvSpPr>
          <p:spPr>
            <a:xfrm>
              <a:off x="2993191" y="1365809"/>
              <a:ext cx="137339" cy="107259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B0113F-3FB9-407D-99DE-8C3AA91E701C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flipH="1">
              <a:off x="5607670" y="1255855"/>
              <a:ext cx="60538" cy="2807836"/>
            </a:xfrm>
            <a:prstGeom prst="lin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0070C0"/>
              </a:solidFill>
              <a:prstDash val="sysDash"/>
            </a:ln>
            <a:effectLst/>
          </p:spPr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D6AED2-D887-4F08-ABA4-DE53E764BE8F}"/>
                </a:ext>
              </a:extLst>
            </p:cNvPr>
            <p:cNvSpPr/>
            <p:nvPr/>
          </p:nvSpPr>
          <p:spPr>
            <a:xfrm>
              <a:off x="5540320" y="1601188"/>
              <a:ext cx="185601" cy="560954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D971B29-21CC-4EED-811C-DBCC8C2CE772}"/>
                </a:ext>
              </a:extLst>
            </p:cNvPr>
            <p:cNvCxnSpPr>
              <a:cxnSpLocks/>
            </p:cNvCxnSpPr>
            <p:nvPr/>
          </p:nvCxnSpPr>
          <p:spPr>
            <a:xfrm>
              <a:off x="-259126" y="1261999"/>
              <a:ext cx="1798077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tailEnd type="arrow"/>
            </a:ln>
            <a:effectLst/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DB36B0-F08F-49F1-BE5E-E256F1D6BC3F}"/>
                </a:ext>
              </a:extLst>
            </p:cNvPr>
            <p:cNvSpPr txBox="1"/>
            <p:nvPr/>
          </p:nvSpPr>
          <p:spPr>
            <a:xfrm>
              <a:off x="-1981198" y="990601"/>
              <a:ext cx="344414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r"/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execute</a:t>
              </a:r>
              <a:r>
                <a:rPr lang="en-US" sz="1400" kern="0" dirty="0">
                  <a:solidFill>
                    <a:srgbClr val="0070C0"/>
                  </a:solidFill>
                </a:rPr>
                <a:t>(“</a:t>
              </a:r>
              <a:r>
                <a:rPr lang="en-US" sz="1400" kern="0" dirty="0" err="1">
                  <a:solidFill>
                    <a:srgbClr val="0070C0"/>
                  </a:solidFill>
                </a:rPr>
                <a:t>calculatebudget</a:t>
              </a:r>
              <a:r>
                <a:rPr lang="en-US" sz="1400" kern="0" dirty="0">
                  <a:solidFill>
                    <a:srgbClr val="0070C0"/>
                  </a:solidFill>
                </a:rPr>
                <a:t> input”)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50A7AFB-D624-4F73-BD29-7333A21BD1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8731" y="1665448"/>
              <a:ext cx="1091589" cy="2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90500B-1D98-47EB-88CA-86D05ED92892}"/>
                </a:ext>
              </a:extLst>
            </p:cNvPr>
            <p:cNvSpPr txBox="1"/>
            <p:nvPr/>
          </p:nvSpPr>
          <p:spPr>
            <a:xfrm>
              <a:off x="3243421" y="2484071"/>
              <a:ext cx="8558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execute()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08DF009-3827-46BA-99E3-FF8C0556EFBB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63" y="2133600"/>
              <a:ext cx="106773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68941AB-5D0A-4DDF-8F4B-8A155A755AFE}"/>
                </a:ext>
              </a:extLst>
            </p:cNvPr>
            <p:cNvCxnSpPr>
              <a:cxnSpLocks/>
            </p:cNvCxnSpPr>
            <p:nvPr/>
          </p:nvCxnSpPr>
          <p:spPr>
            <a:xfrm>
              <a:off x="1709096" y="2438400"/>
              <a:ext cx="130184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A4768AF-AA39-4DF7-BAAD-2B79B3B3A20E}"/>
                </a:ext>
              </a:extLst>
            </p:cNvPr>
            <p:cNvCxnSpPr/>
            <p:nvPr/>
          </p:nvCxnSpPr>
          <p:spPr>
            <a:xfrm>
              <a:off x="380999" y="4191000"/>
              <a:ext cx="11960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/>
              </a:solidFill>
              <a:prstDash val="sysDash"/>
              <a:headEnd type="arrow" w="med" len="med"/>
              <a:tailEnd type="none" w="med" len="med"/>
            </a:ln>
            <a:effectLst/>
          </p:spPr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EA80AA3-FA0E-4CDA-B795-354CAD475092}"/>
                </a:ext>
              </a:extLst>
            </p:cNvPr>
            <p:cNvSpPr/>
            <p:nvPr/>
          </p:nvSpPr>
          <p:spPr>
            <a:xfrm>
              <a:off x="5526488" y="2731313"/>
              <a:ext cx="161322" cy="1307285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4EDE40-276A-43B7-8508-CB4BCCCE2BD6}"/>
                </a:ext>
              </a:extLst>
            </p:cNvPr>
            <p:cNvSpPr txBox="1"/>
            <p:nvPr/>
          </p:nvSpPr>
          <p:spPr>
            <a:xfrm>
              <a:off x="751046" y="933107"/>
              <a:ext cx="249549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lvl="0"/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parseCommand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endParaRPr>
            </a:p>
            <a:p>
              <a:pPr lvl="0"/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(“calculate</a:t>
              </a:r>
              <a:r>
                <a:rPr lang="en-US" sz="1200" kern="0" dirty="0"/>
                <a:t>budget input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”)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6BCE608-4D91-46BF-9186-9C5380ABD517}"/>
                </a:ext>
              </a:extLst>
            </p:cNvPr>
            <p:cNvSpPr txBox="1"/>
            <p:nvPr/>
          </p:nvSpPr>
          <p:spPr>
            <a:xfrm>
              <a:off x="645270" y="3945901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result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555F0B-7DDE-4446-8440-96B030CAE335}"/>
                </a:ext>
              </a:extLst>
            </p:cNvPr>
            <p:cNvSpPr txBox="1"/>
            <p:nvPr/>
          </p:nvSpPr>
          <p:spPr>
            <a:xfrm>
              <a:off x="1877103" y="2226109"/>
              <a:ext cx="60636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u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F8388CE-C2A1-47E9-B558-D1F729386957}"/>
                </a:ext>
              </a:extLst>
            </p:cNvPr>
            <p:cNvCxnSpPr>
              <a:cxnSpLocks/>
            </p:cNvCxnSpPr>
            <p:nvPr/>
          </p:nvCxnSpPr>
          <p:spPr>
            <a:xfrm>
              <a:off x="5685755" y="2975344"/>
              <a:ext cx="184791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sp>
          <p:nvSpPr>
            <p:cNvPr id="27" name="Rectangle 62">
              <a:extLst>
                <a:ext uri="{FF2B5EF4-FFF2-40B4-BE49-F238E27FC236}">
                  <a16:creationId xmlns:a16="http://schemas.microsoft.com/office/drawing/2014/main" id="{71033770-7AA1-4134-A607-A7563AFF77D9}"/>
                </a:ext>
              </a:extLst>
            </p:cNvPr>
            <p:cNvSpPr/>
            <p:nvPr/>
          </p:nvSpPr>
          <p:spPr>
            <a:xfrm>
              <a:off x="5057088" y="543946"/>
              <a:ext cx="1222240" cy="711909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:Budget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Calibri"/>
                </a:rPr>
                <a:t>Calculation</a:t>
              </a:r>
              <a:b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Command</a:t>
              </a:r>
              <a:endParaRPr kumimoji="0" lang="en-SG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8F0A89C-CE83-4EA5-996F-0D4A3790F2E9}"/>
                </a:ext>
              </a:extLst>
            </p:cNvPr>
            <p:cNvCxnSpPr>
              <a:cxnSpLocks/>
            </p:cNvCxnSpPr>
            <p:nvPr/>
          </p:nvCxnSpPr>
          <p:spPr>
            <a:xfrm>
              <a:off x="1691351" y="2731314"/>
              <a:ext cx="3832164" cy="1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B68DFCC-549D-4839-9FC0-373CD4D8889A}"/>
                </a:ext>
              </a:extLst>
            </p:cNvPr>
            <p:cNvCxnSpPr>
              <a:cxnSpLocks/>
            </p:cNvCxnSpPr>
            <p:nvPr/>
          </p:nvCxnSpPr>
          <p:spPr>
            <a:xfrm>
              <a:off x="1709096" y="1420585"/>
              <a:ext cx="128409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628A4CC-6544-4FD5-81AC-8843E07C671A}"/>
                </a:ext>
              </a:extLst>
            </p:cNvPr>
            <p:cNvGrpSpPr/>
            <p:nvPr/>
          </p:nvGrpSpPr>
          <p:grpSpPr>
            <a:xfrm>
              <a:off x="1691998" y="3791076"/>
              <a:ext cx="3831517" cy="245386"/>
              <a:chOff x="1691998" y="3791076"/>
              <a:chExt cx="3831517" cy="245386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DF7925A-5E4A-4E9E-8C78-47C6C851FAA6}"/>
                  </a:ext>
                </a:extLst>
              </p:cNvPr>
              <p:cNvSpPr txBox="1"/>
              <p:nvPr/>
            </p:nvSpPr>
            <p:spPr>
              <a:xfrm>
                <a:off x="3272755" y="3791076"/>
                <a:ext cx="62121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</a:rPr>
                  <a:t>result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BB35B1D4-13E3-4019-B65F-368F284B32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998" y="4036462"/>
                <a:ext cx="3831517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  <a:effectLst/>
            </p:spPr>
          </p:cxn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145D547-556F-4A62-A964-15BB38AC3BA0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>
              <a:off x="5682296" y="3701430"/>
              <a:ext cx="193582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  <a:effectLst/>
          </p:spPr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AE32B02-657E-4067-9971-A244290B870E}"/>
                </a:ext>
              </a:extLst>
            </p:cNvPr>
            <p:cNvSpPr/>
            <p:nvPr/>
          </p:nvSpPr>
          <p:spPr>
            <a:xfrm>
              <a:off x="4299036" y="1408007"/>
              <a:ext cx="196627" cy="95205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7E921F7-0F48-484A-9EA9-D5C3013AB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7516" y="1419411"/>
              <a:ext cx="1198120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970ECAB-ABAF-41DD-A7E6-56F85FF33D2A}"/>
                </a:ext>
              </a:extLst>
            </p:cNvPr>
            <p:cNvCxnSpPr>
              <a:cxnSpLocks/>
            </p:cNvCxnSpPr>
            <p:nvPr/>
          </p:nvCxnSpPr>
          <p:spPr>
            <a:xfrm>
              <a:off x="3130530" y="2362200"/>
              <a:ext cx="1168506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62">
              <a:extLst>
                <a:ext uri="{FF2B5EF4-FFF2-40B4-BE49-F238E27FC236}">
                  <a16:creationId xmlns:a16="http://schemas.microsoft.com/office/drawing/2014/main" id="{E06212CC-E7B1-4F63-B7BE-DA80128747BD}"/>
                </a:ext>
              </a:extLst>
            </p:cNvPr>
            <p:cNvSpPr/>
            <p:nvPr/>
          </p:nvSpPr>
          <p:spPr>
            <a:xfrm>
              <a:off x="3771832" y="219852"/>
              <a:ext cx="1188390" cy="1036003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:Budget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Calculation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Command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7268155-7141-48AC-8C69-1064CCD00E6F}"/>
                </a:ext>
              </a:extLst>
            </p:cNvPr>
            <p:cNvCxnSpPr>
              <a:cxnSpLocks/>
            </p:cNvCxnSpPr>
            <p:nvPr/>
          </p:nvCxnSpPr>
          <p:spPr>
            <a:xfrm>
              <a:off x="4375291" y="1257233"/>
              <a:ext cx="8272" cy="1228216"/>
            </a:xfrm>
            <a:prstGeom prst="lin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0070C0"/>
              </a:solidFill>
              <a:prstDash val="sysDash"/>
            </a:ln>
            <a:effectLst/>
          </p:spPr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8A1811-10AE-45DB-BDD6-E6FB9B1FE577}"/>
                </a:ext>
              </a:extLst>
            </p:cNvPr>
            <p:cNvSpPr txBox="1"/>
            <p:nvPr/>
          </p:nvSpPr>
          <p:spPr>
            <a:xfrm>
              <a:off x="2277404" y="1229067"/>
              <a:ext cx="183099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parse (input)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DA40E26-0C45-40B7-BBC9-59489CE74D00}"/>
                </a:ext>
              </a:extLst>
            </p:cNvPr>
            <p:cNvSpPr txBox="1"/>
            <p:nvPr/>
          </p:nvSpPr>
          <p:spPr>
            <a:xfrm>
              <a:off x="5751631" y="2790678"/>
              <a:ext cx="167505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err="1">
                  <a:solidFill>
                    <a:srgbClr val="7030A0"/>
                  </a:solidFill>
                </a:rPr>
                <a:t>addClubBudget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>
                      <a:lumMod val="75000"/>
                    </a:srgbClr>
                  </a:solidFill>
                  <a:effectLst/>
                  <a:uLnTx/>
                  <a:uFillTx/>
                </a:rPr>
                <a:t>(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8064A2">
                      <a:lumMod val="75000"/>
                    </a:srgbClr>
                  </a:solidFill>
                  <a:effectLst/>
                  <a:uLnTx/>
                  <a:uFillTx/>
                </a:rPr>
                <a:t>toAdd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>
                      <a:lumMod val="75000"/>
                    </a:srgbClr>
                  </a:solidFill>
                  <a:effectLst/>
                  <a:uLnTx/>
                  <a:uFillTx/>
                </a:rPr>
                <a:t>)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AE8F358-C9D9-477F-A719-C78D49A773C4}"/>
                </a:ext>
              </a:extLst>
            </p:cNvPr>
            <p:cNvGrpSpPr/>
            <p:nvPr/>
          </p:nvGrpSpPr>
          <p:grpSpPr>
            <a:xfrm>
              <a:off x="7195912" y="2025034"/>
              <a:ext cx="3797347" cy="2368351"/>
              <a:chOff x="6549765" y="2057403"/>
              <a:chExt cx="3797347" cy="2368351"/>
            </a:xfrm>
          </p:grpSpPr>
          <p:sp>
            <p:nvSpPr>
              <p:cNvPr id="40" name="Rectangle 62">
                <a:extLst>
                  <a:ext uri="{FF2B5EF4-FFF2-40B4-BE49-F238E27FC236}">
                    <a16:creationId xmlns:a16="http://schemas.microsoft.com/office/drawing/2014/main" id="{EC348418-85BC-4B54-A818-953A059D6860}"/>
                  </a:ext>
                </a:extLst>
              </p:cNvPr>
              <p:cNvSpPr/>
              <p:nvPr/>
            </p:nvSpPr>
            <p:spPr>
              <a:xfrm>
                <a:off x="7779950" y="2057403"/>
                <a:ext cx="1454546" cy="846631"/>
              </a:xfrm>
              <a:prstGeom prst="rect">
                <a:avLst/>
              </a:prstGeom>
              <a:solidFill>
                <a:srgbClr val="7030A0"/>
              </a:solidFill>
              <a:ln w="19050" cap="flat" cmpd="sng" algn="ctr">
                <a:solidFill>
                  <a:srgbClr val="7030A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:Versioned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ClubBudget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ElementsBook</a:t>
                </a:r>
                <a:endParaRPr kumimoji="0" lang="en-SG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" name="Rectangle 62">
                <a:extLst>
                  <a:ext uri="{FF2B5EF4-FFF2-40B4-BE49-F238E27FC236}">
                    <a16:creationId xmlns:a16="http://schemas.microsoft.com/office/drawing/2014/main" id="{4D33A35A-154A-4C65-A343-5515E1233D34}"/>
                  </a:ext>
                </a:extLst>
              </p:cNvPr>
              <p:cNvSpPr/>
              <p:nvPr/>
            </p:nvSpPr>
            <p:spPr>
              <a:xfrm>
                <a:off x="6549765" y="2362200"/>
                <a:ext cx="841636" cy="300180"/>
              </a:xfrm>
              <a:prstGeom prst="rect">
                <a:avLst/>
              </a:prstGeom>
              <a:solidFill>
                <a:srgbClr val="7030A0"/>
              </a:solidFill>
              <a:ln w="19050" cap="flat" cmpd="sng" algn="ctr">
                <a:solidFill>
                  <a:srgbClr val="7030A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Model</a:t>
                </a:r>
                <a:endParaRPr kumimoji="0" lang="en-SG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B1E5620-8480-4E8C-9432-20ABF19B85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6491" y="2653306"/>
                <a:ext cx="3959" cy="1735710"/>
              </a:xfrm>
              <a:prstGeom prst="line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19050" cap="flat" cmpd="sng" algn="ctr">
                <a:solidFill>
                  <a:srgbClr val="7030A0"/>
                </a:solidFill>
                <a:prstDash val="sysDash"/>
              </a:ln>
              <a:effectLst/>
            </p:spPr>
          </p:cxn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14480E9-78FA-4F5C-8048-669D43CBDC5A}"/>
                  </a:ext>
                </a:extLst>
              </p:cNvPr>
              <p:cNvSpPr/>
              <p:nvPr/>
            </p:nvSpPr>
            <p:spPr>
              <a:xfrm>
                <a:off x="6887527" y="2958106"/>
                <a:ext cx="168896" cy="775693"/>
              </a:xfrm>
              <a:prstGeom prst="rect">
                <a:avLst/>
              </a:prstGeom>
              <a:solidFill>
                <a:srgbClr val="7030A0"/>
              </a:solidFill>
              <a:ln w="9525" cap="flat" cmpd="sng" algn="ctr">
                <a:solidFill>
                  <a:srgbClr val="7030A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0A79B50-8CF0-4412-9846-27DC625E7B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8043" y="2871355"/>
                <a:ext cx="17996" cy="1467648"/>
              </a:xfrm>
              <a:prstGeom prst="line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19050" cap="flat" cmpd="sng" algn="ctr">
                <a:solidFill>
                  <a:srgbClr val="7030A0"/>
                </a:solidFill>
                <a:prstDash val="sysDash"/>
              </a:ln>
              <a:effectLst/>
            </p:spPr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1A56484-C16C-4605-AD16-1927E7C33E51}"/>
                  </a:ext>
                </a:extLst>
              </p:cNvPr>
              <p:cNvSpPr txBox="1"/>
              <p:nvPr/>
            </p:nvSpPr>
            <p:spPr>
              <a:xfrm>
                <a:off x="6696730" y="3007713"/>
                <a:ext cx="151210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8064A2">
                        <a:lumMod val="75000"/>
                      </a:srgbClr>
                    </a:solidFill>
                    <a:effectLst/>
                    <a:uLnTx/>
                    <a:uFillTx/>
                  </a:rPr>
                  <a:t>addC</a:t>
                </a:r>
                <a:r>
                  <a:rPr lang="en-US" sz="1200" kern="0" dirty="0" err="1">
                    <a:solidFill>
                      <a:srgbClr val="8064A2">
                        <a:lumMod val="75000"/>
                      </a:srgbClr>
                    </a:solidFill>
                  </a:rPr>
                  <a:t>lubBudget</a:t>
                </a:r>
                <a:endParaRPr lang="en-US" sz="1200" kern="0" dirty="0">
                  <a:solidFill>
                    <a:srgbClr val="8064A2">
                      <a:lumMod val="75000"/>
                    </a:srgbClr>
                  </a:solidFill>
                </a:endParaRPr>
              </a:p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8064A2">
                        <a:lumMod val="75000"/>
                      </a:srgbClr>
                    </a:solidFill>
                    <a:effectLst/>
                    <a:uLnTx/>
                    <a:uFillTx/>
                  </a:rPr>
                  <a:t>(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8064A2">
                        <a:lumMod val="75000"/>
                      </a:srgbClr>
                    </a:solidFill>
                    <a:effectLst/>
                    <a:uLnTx/>
                    <a:uFillTx/>
                  </a:rPr>
                  <a:t>clubBudget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8064A2">
                        <a:lumMod val="75000"/>
                      </a:srgbClr>
                    </a:solidFill>
                    <a:effectLst/>
                    <a:uLnTx/>
                    <a:uFillTx/>
                  </a:rPr>
                  <a:t>)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66A7A4ED-311C-4874-8F8F-CCBC498AA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3991" y="3210289"/>
                <a:ext cx="1470216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7030A0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30E7B6AC-5F69-4D54-A8C6-7E7377D633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3991" y="3618356"/>
                <a:ext cx="1470216" cy="6325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7030A0"/>
                </a:solidFill>
                <a:prstDash val="sysDash"/>
                <a:headEnd type="arrow" w="med" len="med"/>
                <a:tailEnd type="none" w="med" len="med"/>
              </a:ln>
              <a:effectLst/>
            </p:spPr>
          </p:cxn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4A8C087B-75EE-4E53-9B63-2915AEEA8DD2}"/>
                  </a:ext>
                </a:extLst>
              </p:cNvPr>
              <p:cNvSpPr/>
              <p:nvPr/>
            </p:nvSpPr>
            <p:spPr>
              <a:xfrm>
                <a:off x="9328791" y="2081495"/>
                <a:ext cx="1018321" cy="879682"/>
              </a:xfrm>
              <a:prstGeom prst="rect">
                <a:avLst/>
              </a:prstGeom>
              <a:solidFill>
                <a:srgbClr val="7030A0"/>
              </a:solidFill>
              <a:ln w="19050" cap="flat" cmpd="sng" algn="ctr">
                <a:solidFill>
                  <a:srgbClr val="7030A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:Unique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ClubBudgetsList</a:t>
                </a:r>
                <a:endParaRPr kumimoji="0" lang="en-SG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EC11673-DEA0-43B4-BF08-FC3F67D3EC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98975" y="2958106"/>
                <a:ext cx="17996" cy="1467648"/>
              </a:xfrm>
              <a:prstGeom prst="line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19050" cap="flat" cmpd="sng" algn="ctr">
                <a:solidFill>
                  <a:srgbClr val="7030A0"/>
                </a:solidFill>
                <a:prstDash val="sysDash"/>
              </a:ln>
              <a:effectLst/>
            </p:spPr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D70B1C0-446F-4518-A71B-0D20482D7107}"/>
                  </a:ext>
                </a:extLst>
              </p:cNvPr>
              <p:cNvSpPr txBox="1"/>
              <p:nvPr/>
            </p:nvSpPr>
            <p:spPr>
              <a:xfrm>
                <a:off x="8670999" y="3089081"/>
                <a:ext cx="95143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8064A2">
                        <a:lumMod val="75000"/>
                      </a:srgbClr>
                    </a:solidFill>
                    <a:effectLst/>
                    <a:uLnTx/>
                    <a:uFillTx/>
                  </a:rPr>
                  <a:t>addC</a:t>
                </a:r>
                <a:r>
                  <a:rPr lang="en-US" sz="1200" kern="0" dirty="0" err="1">
                    <a:solidFill>
                      <a:srgbClr val="8064A2">
                        <a:lumMod val="75000"/>
                      </a:srgbClr>
                    </a:solidFill>
                  </a:rPr>
                  <a:t>lubBudget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8064A2">
                        <a:lumMod val="75000"/>
                      </a:srgbClr>
                    </a:solidFill>
                    <a:effectLst/>
                    <a:uLnTx/>
                    <a:uFillTx/>
                  </a:rPr>
                  <a:t>(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8064A2">
                        <a:lumMod val="75000"/>
                      </a:srgbClr>
                    </a:solidFill>
                    <a:effectLst/>
                    <a:uLnTx/>
                    <a:uFillTx/>
                  </a:rPr>
                  <a:t>clubBudget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8064A2">
                        <a:lumMod val="75000"/>
                      </a:srgbClr>
                    </a:solidFill>
                    <a:effectLst/>
                    <a:uLnTx/>
                    <a:uFillTx/>
                  </a:rPr>
                  <a:t>)</a:t>
                </a: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FCA2174-6890-4BBE-AFAA-153732A9BB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6039" y="3276600"/>
                <a:ext cx="1128511" cy="4763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7030A0"/>
                </a:solidFill>
                <a:prstDash val="solid"/>
                <a:tailEnd type="arrow"/>
              </a:ln>
              <a:effectLst/>
            </p:spPr>
          </p:cxn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AA127BB-98DA-4990-B2FB-E95098006020}"/>
                  </a:ext>
                </a:extLst>
              </p:cNvPr>
              <p:cNvSpPr/>
              <p:nvPr/>
            </p:nvSpPr>
            <p:spPr>
              <a:xfrm>
                <a:off x="8525199" y="3160011"/>
                <a:ext cx="168896" cy="475764"/>
              </a:xfrm>
              <a:prstGeom prst="rect">
                <a:avLst/>
              </a:prstGeom>
              <a:solidFill>
                <a:srgbClr val="7030A0"/>
              </a:solidFill>
              <a:ln w="9525" cap="flat" cmpd="sng" algn="ctr">
                <a:solidFill>
                  <a:srgbClr val="7030A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C0777D3-564B-4AE5-BF74-C415C7AC216E}"/>
                  </a:ext>
                </a:extLst>
              </p:cNvPr>
              <p:cNvSpPr/>
              <p:nvPr/>
            </p:nvSpPr>
            <p:spPr>
              <a:xfrm>
                <a:off x="9733758" y="3274801"/>
                <a:ext cx="127850" cy="320630"/>
              </a:xfrm>
              <a:prstGeom prst="rect">
                <a:avLst/>
              </a:prstGeom>
              <a:solidFill>
                <a:srgbClr val="7030A0"/>
              </a:solidFill>
              <a:ln w="9525" cap="flat" cmpd="sng" algn="ctr">
                <a:solidFill>
                  <a:srgbClr val="7030A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4C02E8B-9DFB-498E-B110-787200A6D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0920" y="3571706"/>
                <a:ext cx="1015836" cy="485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7030A0"/>
                </a:solidFill>
                <a:prstDash val="sysDash"/>
                <a:headEnd type="arrow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306623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57</Words>
  <Application>Microsoft Office PowerPoint</Application>
  <PresentationFormat>On-screen Show (4:3)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Sanjukta Saha</dc:creator>
  <cp:lastModifiedBy>Sanjukta Saha</cp:lastModifiedBy>
  <cp:revision>4</cp:revision>
  <dcterms:created xsi:type="dcterms:W3CDTF">2006-08-16T00:00:00Z</dcterms:created>
  <dcterms:modified xsi:type="dcterms:W3CDTF">2018-11-11T12:04:46Z</dcterms:modified>
</cp:coreProperties>
</file>