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045380" y="184078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281049" y="1950516"/>
            <a:ext cx="921278" cy="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2202327" y="1559692"/>
            <a:ext cx="1570355" cy="781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logs in with relevant credentials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9296020" y="2732227"/>
            <a:ext cx="853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698707" y="1512035"/>
            <a:ext cx="2137343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Login system registers and parses user login input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8815254" y="2830399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9296020" y="3063120"/>
            <a:ext cx="782424" cy="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070773" y="2952946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6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02A02B-2C07-41B9-AD4E-35A4F187425D}"/>
              </a:ext>
            </a:extLst>
          </p:cNvPr>
          <p:cNvSpPr txBox="1"/>
          <p:nvPr/>
        </p:nvSpPr>
        <p:spPr>
          <a:xfrm>
            <a:off x="1163214" y="1381074"/>
            <a:ext cx="149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Start of login process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D2D390-0E4E-4C03-B79C-FF6FF0836610}"/>
              </a:ext>
            </a:extLst>
          </p:cNvPr>
          <p:cNvCxnSpPr>
            <a:cxnSpLocks/>
          </p:cNvCxnSpPr>
          <p:nvPr/>
        </p:nvCxnSpPr>
        <p:spPr>
          <a:xfrm flipV="1">
            <a:off x="3772682" y="1911265"/>
            <a:ext cx="921278" cy="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E756A-1998-4EDC-9DBF-278E0B195DDE}"/>
              </a:ext>
            </a:extLst>
          </p:cNvPr>
          <p:cNvCxnSpPr>
            <a:cxnSpLocks/>
          </p:cNvCxnSpPr>
          <p:nvPr/>
        </p:nvCxnSpPr>
        <p:spPr>
          <a:xfrm flipV="1">
            <a:off x="6840797" y="1904294"/>
            <a:ext cx="921278" cy="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CBCF8D5-A773-48A5-ADF0-FE08F4CF61E9}"/>
              </a:ext>
            </a:extLst>
          </p:cNvPr>
          <p:cNvSpPr/>
          <p:nvPr/>
        </p:nvSpPr>
        <p:spPr>
          <a:xfrm>
            <a:off x="7762075" y="1282623"/>
            <a:ext cx="2564773" cy="1155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Login system queries parsed user input against existing credentials in loginbook</a:t>
            </a:r>
          </a:p>
          <a:p>
            <a:pPr algn="ctr"/>
            <a:endParaRPr lang="en-SG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EE7947-4B5F-4745-8C6E-826930421EC8}"/>
              </a:ext>
            </a:extLst>
          </p:cNvPr>
          <p:cNvCxnSpPr>
            <a:cxnSpLocks/>
          </p:cNvCxnSpPr>
          <p:nvPr/>
        </p:nvCxnSpPr>
        <p:spPr>
          <a:xfrm flipV="1">
            <a:off x="8913024" y="2268347"/>
            <a:ext cx="0" cy="1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6D0B5C-A5F3-4ED5-AF78-941E34E42096}"/>
              </a:ext>
            </a:extLst>
          </p:cNvPr>
          <p:cNvCxnSpPr>
            <a:cxnSpLocks/>
          </p:cNvCxnSpPr>
          <p:nvPr/>
        </p:nvCxnSpPr>
        <p:spPr>
          <a:xfrm>
            <a:off x="8913024" y="2268347"/>
            <a:ext cx="285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B9D3ED-D331-4C1C-9D8F-E527A2F39BE4}"/>
              </a:ext>
            </a:extLst>
          </p:cNvPr>
          <p:cNvCxnSpPr>
            <a:cxnSpLocks/>
          </p:cNvCxnSpPr>
          <p:nvPr/>
        </p:nvCxnSpPr>
        <p:spPr>
          <a:xfrm flipH="1" flipV="1">
            <a:off x="9191259" y="2268347"/>
            <a:ext cx="6991" cy="1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3AAF0-70AF-4674-8625-A05C77FA9A56}"/>
              </a:ext>
            </a:extLst>
          </p:cNvPr>
          <p:cNvCxnSpPr>
            <a:cxnSpLocks/>
          </p:cNvCxnSpPr>
          <p:nvPr/>
        </p:nvCxnSpPr>
        <p:spPr>
          <a:xfrm flipV="1">
            <a:off x="9055637" y="2208239"/>
            <a:ext cx="0" cy="22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4D48BC-C7E4-4017-A3FA-C24716C8B600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>
            <a:off x="9044462" y="2437920"/>
            <a:ext cx="11175" cy="39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22CCB1-DA34-4FE1-BF0A-70342C8D29DC}"/>
              </a:ext>
            </a:extLst>
          </p:cNvPr>
          <p:cNvCxnSpPr>
            <a:cxnSpLocks/>
            <a:stCxn id="56" idx="1"/>
            <a:endCxn id="62" idx="3"/>
          </p:cNvCxnSpPr>
          <p:nvPr/>
        </p:nvCxnSpPr>
        <p:spPr>
          <a:xfrm flipH="1">
            <a:off x="3990630" y="3070782"/>
            <a:ext cx="4824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858AEE-B7D6-4FF0-A213-8C667E2146FF}"/>
              </a:ext>
            </a:extLst>
          </p:cNvPr>
          <p:cNvSpPr/>
          <p:nvPr/>
        </p:nvSpPr>
        <p:spPr>
          <a:xfrm>
            <a:off x="1984379" y="2790577"/>
            <a:ext cx="2006251" cy="5604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System displays user login dialog box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31B416-4592-46ED-BA79-7EAB57A826CB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2987505" y="2341340"/>
            <a:ext cx="0" cy="44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53F0A63-8907-4E9D-8D2A-576D041CE7A6}"/>
              </a:ext>
            </a:extLst>
          </p:cNvPr>
          <p:cNvSpPr txBox="1"/>
          <p:nvPr/>
        </p:nvSpPr>
        <p:spPr>
          <a:xfrm>
            <a:off x="4765532" y="2729491"/>
            <a:ext cx="376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[no account remaining in filtered login list]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C7F1F5-3B89-45D2-B339-85DA9A30F8E5}"/>
              </a:ext>
            </a:extLst>
          </p:cNvPr>
          <p:cNvSpPr txBox="1"/>
          <p:nvPr/>
        </p:nvSpPr>
        <p:spPr>
          <a:xfrm>
            <a:off x="4501795" y="107661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Activity: User login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melvin tan</cp:lastModifiedBy>
  <cp:revision>22</cp:revision>
  <dcterms:created xsi:type="dcterms:W3CDTF">2017-07-28T00:49:09Z</dcterms:created>
  <dcterms:modified xsi:type="dcterms:W3CDTF">2018-11-11T04:20:03Z</dcterms:modified>
</cp:coreProperties>
</file>