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464532" y="1832681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4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00201" y="1950516"/>
            <a:ext cx="1284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2224682" y="2150142"/>
            <a:ext cx="589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[else]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1111048" y="2484558"/>
            <a:ext cx="2227269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Login system filters out accounts in the list whose id does not match input id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6581506" y="168870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4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69242" y="2150142"/>
            <a:ext cx="0" cy="49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9351406" y="2648372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4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40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802A02B-2C07-41B9-AD4E-35A4F187425D}"/>
              </a:ext>
            </a:extLst>
          </p:cNvPr>
          <p:cNvSpPr txBox="1"/>
          <p:nvPr/>
        </p:nvSpPr>
        <p:spPr>
          <a:xfrm>
            <a:off x="648507" y="1455120"/>
            <a:ext cx="149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Start of loginbook</a:t>
            </a:r>
          </a:p>
          <a:p>
            <a:r>
              <a:rPr lang="en-SG" sz="1200" dirty="0"/>
              <a:t>querying process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D2D390-0E4E-4C03-B79C-FF6FF0836610}"/>
              </a:ext>
            </a:extLst>
          </p:cNvPr>
          <p:cNvCxnSpPr>
            <a:cxnSpLocks/>
            <a:stCxn id="83" idx="3"/>
            <a:endCxn id="82" idx="1"/>
          </p:cNvCxnSpPr>
          <p:nvPr/>
        </p:nvCxnSpPr>
        <p:spPr>
          <a:xfrm flipV="1">
            <a:off x="2465066" y="1942669"/>
            <a:ext cx="1787057" cy="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2E756A-1998-4EDC-9DBF-278E0B195DDE}"/>
              </a:ext>
            </a:extLst>
          </p:cNvPr>
          <p:cNvCxnSpPr>
            <a:cxnSpLocks/>
            <a:stCxn id="82" idx="3"/>
            <a:endCxn id="56" idx="1"/>
          </p:cNvCxnSpPr>
          <p:nvPr/>
        </p:nvCxnSpPr>
        <p:spPr>
          <a:xfrm flipV="1">
            <a:off x="4732889" y="1929088"/>
            <a:ext cx="1848617" cy="1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E858AEE-B7D6-4FF0-A213-8C667E2146FF}"/>
              </a:ext>
            </a:extLst>
          </p:cNvPr>
          <p:cNvSpPr/>
          <p:nvPr/>
        </p:nvSpPr>
        <p:spPr>
          <a:xfrm>
            <a:off x="8466116" y="1589733"/>
            <a:ext cx="2006251" cy="5604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Login system returns the filtered accounts list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3F0A63-8907-4E9D-8D2A-576D041CE7A6}"/>
              </a:ext>
            </a:extLst>
          </p:cNvPr>
          <p:cNvSpPr txBox="1"/>
          <p:nvPr/>
        </p:nvSpPr>
        <p:spPr>
          <a:xfrm>
            <a:off x="2328190" y="1142359"/>
            <a:ext cx="2368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[user id field of parsed input matches any existing user id in loginbook] </a:t>
            </a:r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A09C2C66-880F-437E-B1A6-682AAF90AE36}"/>
              </a:ext>
            </a:extLst>
          </p:cNvPr>
          <p:cNvSpPr/>
          <p:nvPr/>
        </p:nvSpPr>
        <p:spPr>
          <a:xfrm>
            <a:off x="4252123" y="1702286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400"/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5D35E656-FF30-4A67-BC23-2DB81511B34B}"/>
              </a:ext>
            </a:extLst>
          </p:cNvPr>
          <p:cNvSpPr/>
          <p:nvPr/>
        </p:nvSpPr>
        <p:spPr>
          <a:xfrm>
            <a:off x="1984300" y="1710132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4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CA5CC8-1EE2-4B94-A8DB-615D4244C0B1}"/>
              </a:ext>
            </a:extLst>
          </p:cNvPr>
          <p:cNvSpPr txBox="1"/>
          <p:nvPr/>
        </p:nvSpPr>
        <p:spPr>
          <a:xfrm>
            <a:off x="4650337" y="926916"/>
            <a:ext cx="2021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[user password field of parsed input matches any existing user password in loginbook]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259FA9A-4159-41C6-9584-07DDADA2857E}"/>
              </a:ext>
            </a:extLst>
          </p:cNvPr>
          <p:cNvSpPr txBox="1"/>
          <p:nvPr/>
        </p:nvSpPr>
        <p:spPr>
          <a:xfrm>
            <a:off x="6861664" y="907587"/>
            <a:ext cx="1779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[user role field of parsed input matches any existing user role in loginbook]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65C630C-5480-447B-87AC-4432862EF497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062272" y="1916785"/>
            <a:ext cx="1403844" cy="1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EE71859-C166-4CBF-B1B5-CA20EBE2D919}"/>
              </a:ext>
            </a:extLst>
          </p:cNvPr>
          <p:cNvCxnSpPr>
            <a:cxnSpLocks/>
            <a:stCxn id="83" idx="2"/>
            <a:endCxn id="51" idx="0"/>
          </p:cNvCxnSpPr>
          <p:nvPr/>
        </p:nvCxnSpPr>
        <p:spPr>
          <a:xfrm>
            <a:off x="2224683" y="2190898"/>
            <a:ext cx="0" cy="29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FB8BA74-57C6-470C-A3FC-FD89C63B0B28}"/>
              </a:ext>
            </a:extLst>
          </p:cNvPr>
          <p:cNvSpPr txBox="1"/>
          <p:nvPr/>
        </p:nvSpPr>
        <p:spPr>
          <a:xfrm>
            <a:off x="4510526" y="2133173"/>
            <a:ext cx="589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[else]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9654C12-E530-4B14-A410-FDAE456764CE}"/>
              </a:ext>
            </a:extLst>
          </p:cNvPr>
          <p:cNvSpPr/>
          <p:nvPr/>
        </p:nvSpPr>
        <p:spPr>
          <a:xfrm>
            <a:off x="3382284" y="2476712"/>
            <a:ext cx="2227269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Login system filters out accounts in the list whose password does not match input password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A643B4-2FF3-4746-B0AA-7C54D7829C5C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4495919" y="2183052"/>
            <a:ext cx="0" cy="29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E4D0179-4266-40CD-B41B-0CD17DA4B071}"/>
              </a:ext>
            </a:extLst>
          </p:cNvPr>
          <p:cNvSpPr txBox="1"/>
          <p:nvPr/>
        </p:nvSpPr>
        <p:spPr>
          <a:xfrm>
            <a:off x="6797802" y="2128900"/>
            <a:ext cx="589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[else]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10B44AD-D104-4DCF-99AD-507B06407817}"/>
              </a:ext>
            </a:extLst>
          </p:cNvPr>
          <p:cNvSpPr/>
          <p:nvPr/>
        </p:nvSpPr>
        <p:spPr>
          <a:xfrm>
            <a:off x="5660910" y="2457919"/>
            <a:ext cx="2492490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Login system filters out accounts in the list whose role does not match input role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EF9BB6E-3F87-4019-9F38-68E8C4DC25AE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6821889" y="2169471"/>
            <a:ext cx="0" cy="30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111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melvin tan</cp:lastModifiedBy>
  <cp:revision>24</cp:revision>
  <dcterms:created xsi:type="dcterms:W3CDTF">2017-07-28T00:49:09Z</dcterms:created>
  <dcterms:modified xsi:type="dcterms:W3CDTF">2018-11-11T04:58:15Z</dcterms:modified>
</cp:coreProperties>
</file>