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F1C982-19C2-45C1-9605-784B1D44F51C}"/>
              </a:ext>
            </a:extLst>
          </p:cNvPr>
          <p:cNvCxnSpPr>
            <a:cxnSpLocks/>
          </p:cNvCxnSpPr>
          <p:nvPr/>
        </p:nvCxnSpPr>
        <p:spPr>
          <a:xfrm>
            <a:off x="3683401" y="2061917"/>
            <a:ext cx="0" cy="3625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C4E7A84-C120-4271-AE4F-AD62B8FAFE37}"/>
              </a:ext>
            </a:extLst>
          </p:cNvPr>
          <p:cNvSpPr/>
          <p:nvPr/>
        </p:nvSpPr>
        <p:spPr>
          <a:xfrm>
            <a:off x="3296873" y="2424418"/>
            <a:ext cx="3595348" cy="96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AB2081-1F1E-4593-9E29-00C6910A9F9B}"/>
              </a:ext>
            </a:extLst>
          </p:cNvPr>
          <p:cNvCxnSpPr>
            <a:cxnSpLocks/>
          </p:cNvCxnSpPr>
          <p:nvPr/>
        </p:nvCxnSpPr>
        <p:spPr>
          <a:xfrm flipV="1">
            <a:off x="3926048" y="2424418"/>
            <a:ext cx="0" cy="17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B4C910-BB1B-4B2A-9AF2-DAB31E3859E1}"/>
              </a:ext>
            </a:extLst>
          </p:cNvPr>
          <p:cNvCxnSpPr>
            <a:cxnSpLocks/>
          </p:cNvCxnSpPr>
          <p:nvPr/>
        </p:nvCxnSpPr>
        <p:spPr>
          <a:xfrm flipH="1">
            <a:off x="3808602" y="2600587"/>
            <a:ext cx="117446" cy="12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EB5FEA-2354-4CB9-8279-8E60FF6FDF01}"/>
              </a:ext>
            </a:extLst>
          </p:cNvPr>
          <p:cNvCxnSpPr>
            <a:cxnSpLocks/>
          </p:cNvCxnSpPr>
          <p:nvPr/>
        </p:nvCxnSpPr>
        <p:spPr>
          <a:xfrm>
            <a:off x="3288485" y="2726422"/>
            <a:ext cx="520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9481F8-0235-4021-80AC-4F2A2C0C75E6}"/>
              </a:ext>
            </a:extLst>
          </p:cNvPr>
          <p:cNvSpPr txBox="1"/>
          <p:nvPr/>
        </p:nvSpPr>
        <p:spPr>
          <a:xfrm>
            <a:off x="3313652" y="2387868"/>
            <a:ext cx="55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DC27C-76A4-462D-A816-95B47C2ED78B}"/>
              </a:ext>
            </a:extLst>
          </p:cNvPr>
          <p:cNvSpPr txBox="1"/>
          <p:nvPr/>
        </p:nvSpPr>
        <p:spPr>
          <a:xfrm>
            <a:off x="3925841" y="2446698"/>
            <a:ext cx="1957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[</a:t>
            </a:r>
            <a:r>
              <a:rPr lang="en-SG" sz="1400" dirty="0"/>
              <a:t>until login is successful</a:t>
            </a:r>
            <a:r>
              <a:rPr lang="en-SG" sz="1400" b="1" dirty="0"/>
              <a:t>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F189D2-F63A-4758-AE07-3BE5EF097FC1}"/>
              </a:ext>
            </a:extLst>
          </p:cNvPr>
          <p:cNvCxnSpPr>
            <a:cxnSpLocks/>
          </p:cNvCxnSpPr>
          <p:nvPr/>
        </p:nvCxnSpPr>
        <p:spPr>
          <a:xfrm flipH="1">
            <a:off x="3672458" y="2750369"/>
            <a:ext cx="1065" cy="7173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4FE971-3ACD-421A-AFFE-D56478F2DA36}"/>
              </a:ext>
            </a:extLst>
          </p:cNvPr>
          <p:cNvSpPr/>
          <p:nvPr/>
        </p:nvSpPr>
        <p:spPr>
          <a:xfrm>
            <a:off x="6028190" y="3009037"/>
            <a:ext cx="138052" cy="3013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6567F9-57CC-478D-9F2B-08D7F63B383E}"/>
              </a:ext>
            </a:extLst>
          </p:cNvPr>
          <p:cNvCxnSpPr>
            <a:cxnSpLocks/>
          </p:cNvCxnSpPr>
          <p:nvPr/>
        </p:nvCxnSpPr>
        <p:spPr>
          <a:xfrm flipV="1">
            <a:off x="3681912" y="3025211"/>
            <a:ext cx="2337889" cy="6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6AA167-88CF-4364-AB1D-A833CA40C8D1}"/>
              </a:ext>
            </a:extLst>
          </p:cNvPr>
          <p:cNvCxnSpPr>
            <a:cxnSpLocks/>
          </p:cNvCxnSpPr>
          <p:nvPr/>
        </p:nvCxnSpPr>
        <p:spPr>
          <a:xfrm flipV="1">
            <a:off x="3673522" y="3306696"/>
            <a:ext cx="2354668" cy="73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3A8DED-990F-43F5-A448-38B75554B134}"/>
              </a:ext>
            </a:extLst>
          </p:cNvPr>
          <p:cNvSpPr/>
          <p:nvPr/>
        </p:nvSpPr>
        <p:spPr>
          <a:xfrm>
            <a:off x="2758728" y="2020314"/>
            <a:ext cx="1846367" cy="2996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88189B-D2CD-49D4-B302-3F31B264D827}"/>
              </a:ext>
            </a:extLst>
          </p:cNvPr>
          <p:cNvSpPr txBox="1"/>
          <p:nvPr/>
        </p:nvSpPr>
        <p:spPr>
          <a:xfrm>
            <a:off x="3998969" y="2666847"/>
            <a:ext cx="18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initializeLoginProcess()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BAA1E-D554-4ED7-A744-072FBEAB3338}"/>
              </a:ext>
            </a:extLst>
          </p:cNvPr>
          <p:cNvSpPr txBox="1"/>
          <p:nvPr/>
        </p:nvSpPr>
        <p:spPr>
          <a:xfrm>
            <a:off x="4528742" y="3053263"/>
            <a:ext cx="602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result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F0794C-2F6B-42F7-8C25-112E0873ED49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6097216" y="1966787"/>
            <a:ext cx="7174" cy="10422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002C93A-B389-4F75-AF9C-559DEE0E7D48}"/>
              </a:ext>
            </a:extLst>
          </p:cNvPr>
          <p:cNvSpPr/>
          <p:nvPr/>
        </p:nvSpPr>
        <p:spPr>
          <a:xfrm>
            <a:off x="5288559" y="2020314"/>
            <a:ext cx="1592507" cy="2932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:MainWindow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AFE201-730E-4234-B780-C206A2DD3F9C}"/>
              </a:ext>
            </a:extLst>
          </p:cNvPr>
          <p:cNvCxnSpPr>
            <a:cxnSpLocks/>
          </p:cNvCxnSpPr>
          <p:nvPr/>
        </p:nvCxnSpPr>
        <p:spPr>
          <a:xfrm>
            <a:off x="6084813" y="3323548"/>
            <a:ext cx="11186" cy="1442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5BC976-C186-44E4-8BC1-B980792807A4}"/>
              </a:ext>
            </a:extLst>
          </p:cNvPr>
          <p:cNvSpPr txBox="1"/>
          <p:nvPr/>
        </p:nvSpPr>
        <p:spPr>
          <a:xfrm>
            <a:off x="5966797" y="338228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43B5AA-9B25-483E-A25F-E3201EA296B0}"/>
              </a:ext>
            </a:extLst>
          </p:cNvPr>
          <p:cNvSpPr txBox="1"/>
          <p:nvPr/>
        </p:nvSpPr>
        <p:spPr>
          <a:xfrm>
            <a:off x="3531765" y="340882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melvin tan</cp:lastModifiedBy>
  <cp:revision>22</cp:revision>
  <dcterms:created xsi:type="dcterms:W3CDTF">2017-07-28T00:49:09Z</dcterms:created>
  <dcterms:modified xsi:type="dcterms:W3CDTF">2018-11-12T14:50:04Z</dcterms:modified>
</cp:coreProperties>
</file>