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5">
            <a:extLst>
              <a:ext uri="{FF2B5EF4-FFF2-40B4-BE49-F238E27FC236}">
                <a16:creationId xmlns:a16="http://schemas.microsoft.com/office/drawing/2014/main" id="{84B321A3-05D2-4733-B111-0371CCFC8FC3}"/>
              </a:ext>
            </a:extLst>
          </p:cNvPr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54" name="Rectangle 65">
            <a:extLst>
              <a:ext uri="{FF2B5EF4-FFF2-40B4-BE49-F238E27FC236}">
                <a16:creationId xmlns:a16="http://schemas.microsoft.com/office/drawing/2014/main" id="{B31C09FC-4E11-49AD-8AD7-3AD2C1E49CED}"/>
              </a:ext>
            </a:extLst>
          </p:cNvPr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Model</a:t>
            </a:r>
          </a:p>
        </p:txBody>
      </p:sp>
      <p:sp>
        <p:nvSpPr>
          <p:cNvPr id="155" name="Rectangle 62">
            <a:extLst>
              <a:ext uri="{FF2B5EF4-FFF2-40B4-BE49-F238E27FC236}">
                <a16:creationId xmlns:a16="http://schemas.microsoft.com/office/drawing/2014/main" id="{146A5182-7398-453E-8E10-0018B43DAA75}"/>
              </a:ext>
            </a:extLst>
          </p:cNvPr>
          <p:cNvSpPr/>
          <p:nvPr/>
        </p:nvSpPr>
        <p:spPr>
          <a:xfrm>
            <a:off x="883145" y="543946"/>
            <a:ext cx="16314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4">
            <a:extLst>
              <a:ext uri="{FF2B5EF4-FFF2-40B4-BE49-F238E27FC236}">
                <a16:creationId xmlns:a16="http://schemas.microsoft.com/office/drawing/2014/main" id="{DB57A3E0-5B7F-40DA-BB94-99958184CEBF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7" name="Rectangle 5">
            <a:extLst>
              <a:ext uri="{FF2B5EF4-FFF2-40B4-BE49-F238E27FC236}">
                <a16:creationId xmlns:a16="http://schemas.microsoft.com/office/drawing/2014/main" id="{87000ABF-A4B7-432B-A86B-D107DB225AFD}"/>
              </a:ext>
            </a:extLst>
          </p:cNvPr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1" name="Straight Connector 19">
            <a:extLst>
              <a:ext uri="{FF2B5EF4-FFF2-40B4-BE49-F238E27FC236}">
                <a16:creationId xmlns:a16="http://schemas.microsoft.com/office/drawing/2014/main" id="{EED49333-274B-48A2-A384-DD99F8FE6192}"/>
              </a:ext>
            </a:extLst>
          </p:cNvPr>
          <p:cNvCxnSpPr>
            <a:cxnSpLocks/>
          </p:cNvCxnSpPr>
          <p:nvPr/>
        </p:nvCxnSpPr>
        <p:spPr>
          <a:xfrm flipH="1">
            <a:off x="4306282" y="948012"/>
            <a:ext cx="25275" cy="2164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0" name="Rectangle 64">
            <a:extLst>
              <a:ext uri="{FF2B5EF4-FFF2-40B4-BE49-F238E27FC236}">
                <a16:creationId xmlns:a16="http://schemas.microsoft.com/office/drawing/2014/main" id="{52D1E643-D1FC-47AF-907A-762EE2819DFC}"/>
              </a:ext>
            </a:extLst>
          </p:cNvPr>
          <p:cNvSpPr/>
          <p:nvPr/>
        </p:nvSpPr>
        <p:spPr>
          <a:xfrm>
            <a:off x="5526488" y="2099981"/>
            <a:ext cx="159266" cy="19386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3" name="TextBox 81">
            <a:extLst>
              <a:ext uri="{FF2B5EF4-FFF2-40B4-BE49-F238E27FC236}">
                <a16:creationId xmlns:a16="http://schemas.microsoft.com/office/drawing/2014/main" id="{FB5FE4DF-006A-436E-9130-3E652BA7C853}"/>
              </a:ext>
            </a:extLst>
          </p:cNvPr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CBFB7E0D-83BE-428F-BCE8-7E734AD44746}"/>
              </a:ext>
            </a:extLst>
          </p:cNvPr>
          <p:cNvSpPr/>
          <p:nvPr/>
        </p:nvSpPr>
        <p:spPr>
          <a:xfrm>
            <a:off x="7477050" y="82288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</a:t>
            </a:r>
            <a:r>
              <a:rPr lang="en-SG" sz="1600" dirty="0" err="1">
                <a:solidFill>
                  <a:schemeClr val="bg1"/>
                </a:solidFill>
              </a:rPr>
              <a:t>TaskCard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6" name="Rectangle 85">
            <a:extLst>
              <a:ext uri="{FF2B5EF4-FFF2-40B4-BE49-F238E27FC236}">
                <a16:creationId xmlns:a16="http://schemas.microsoft.com/office/drawing/2014/main" id="{427D4BDC-64B8-4CAB-BF2E-D3CFA52A803C}"/>
              </a:ext>
            </a:extLst>
          </p:cNvPr>
          <p:cNvSpPr/>
          <p:nvPr/>
        </p:nvSpPr>
        <p:spPr>
          <a:xfrm>
            <a:off x="8514207" y="2390601"/>
            <a:ext cx="156454" cy="1645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1" name="Straight Arrow Connector 49">
            <a:extLst>
              <a:ext uri="{FF2B5EF4-FFF2-40B4-BE49-F238E27FC236}">
                <a16:creationId xmlns:a16="http://schemas.microsoft.com/office/drawing/2014/main" id="{85BECCB8-6031-43D1-8998-6A1C8149D2F6}"/>
              </a:ext>
            </a:extLst>
          </p:cNvPr>
          <p:cNvCxnSpPr>
            <a:cxnSpLocks/>
          </p:cNvCxnSpPr>
          <p:nvPr/>
        </p:nvCxnSpPr>
        <p:spPr>
          <a:xfrm>
            <a:off x="5685755" y="2975344"/>
            <a:ext cx="282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">
            <a:extLst>
              <a:ext uri="{FF2B5EF4-FFF2-40B4-BE49-F238E27FC236}">
                <a16:creationId xmlns:a16="http://schemas.microsoft.com/office/drawing/2014/main" id="{5F7C0468-7F1F-4A5B-BA49-2B36A8AC0437}"/>
              </a:ext>
            </a:extLst>
          </p:cNvPr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83" name="Rectangle 62">
            <a:extLst>
              <a:ext uri="{FF2B5EF4-FFF2-40B4-BE49-F238E27FC236}">
                <a16:creationId xmlns:a16="http://schemas.microsoft.com/office/drawing/2014/main" id="{6BB69734-848E-45BC-898A-8EFF1B56A397}"/>
              </a:ext>
            </a:extLst>
          </p:cNvPr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68">
            <a:extLst>
              <a:ext uri="{FF2B5EF4-FFF2-40B4-BE49-F238E27FC236}">
                <a16:creationId xmlns:a16="http://schemas.microsoft.com/office/drawing/2014/main" id="{D23F5924-7EAE-4CDE-8DBF-4F1E8D0E1FBD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87">
            <a:extLst>
              <a:ext uri="{FF2B5EF4-FFF2-40B4-BE49-F238E27FC236}">
                <a16:creationId xmlns:a16="http://schemas.microsoft.com/office/drawing/2014/main" id="{33C521F2-4B46-402F-871F-69623E098B63}"/>
              </a:ext>
            </a:extLst>
          </p:cNvPr>
          <p:cNvSpPr txBox="1"/>
          <p:nvPr/>
        </p:nvSpPr>
        <p:spPr>
          <a:xfrm>
            <a:off x="8769530" y="3267337"/>
            <a:ext cx="6027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SetStyle</a:t>
            </a:r>
            <a:r>
              <a:rPr lang="en-US" sz="1200" dirty="0">
                <a:solidFill>
                  <a:srgbClr val="7030A0"/>
                </a:solidFill>
              </a:rPr>
              <a:t>())</a:t>
            </a:r>
            <a:endParaRPr lang="en-US" sz="1200" dirty="0"/>
          </a:p>
        </p:txBody>
      </p:sp>
      <p:cxnSp>
        <p:nvCxnSpPr>
          <p:cNvPr id="188" name="Straight Connector 88">
            <a:extLst>
              <a:ext uri="{FF2B5EF4-FFF2-40B4-BE49-F238E27FC236}">
                <a16:creationId xmlns:a16="http://schemas.microsoft.com/office/drawing/2014/main" id="{13564323-E814-4CBA-9811-113411F3CAF0}"/>
              </a:ext>
            </a:extLst>
          </p:cNvPr>
          <p:cNvCxnSpPr>
            <a:cxnSpLocks/>
          </p:cNvCxnSpPr>
          <p:nvPr/>
        </p:nvCxnSpPr>
        <p:spPr>
          <a:xfrm>
            <a:off x="8562150" y="1134310"/>
            <a:ext cx="38100" cy="31806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9" name="TextBox 40">
            <a:extLst>
              <a:ext uri="{FF2B5EF4-FFF2-40B4-BE49-F238E27FC236}">
                <a16:creationId xmlns:a16="http://schemas.microsoft.com/office/drawing/2014/main" id="{010CD534-DFB6-472D-B907-02CA65D387AF}"/>
              </a:ext>
            </a:extLst>
          </p:cNvPr>
          <p:cNvSpPr txBox="1"/>
          <p:nvPr/>
        </p:nvSpPr>
        <p:spPr>
          <a:xfrm>
            <a:off x="6036138" y="2712405"/>
            <a:ext cx="12830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notification()</a:t>
            </a:r>
          </a:p>
        </p:txBody>
      </p:sp>
      <p:cxnSp>
        <p:nvCxnSpPr>
          <p:cNvPr id="190" name="Curved Connector 12">
            <a:extLst>
              <a:ext uri="{FF2B5EF4-FFF2-40B4-BE49-F238E27FC236}">
                <a16:creationId xmlns:a16="http://schemas.microsoft.com/office/drawing/2014/main" id="{7261E578-7B1D-4C73-938B-9241D21C17A0}"/>
              </a:ext>
            </a:extLst>
          </p:cNvPr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62">
            <a:extLst>
              <a:ext uri="{FF2B5EF4-FFF2-40B4-BE49-F238E27FC236}">
                <a16:creationId xmlns:a16="http://schemas.microsoft.com/office/drawing/2014/main" id="{49A878F2-F998-4B00-9269-957BA8590B16}"/>
              </a:ext>
            </a:extLst>
          </p:cNvPr>
          <p:cNvCxnSpPr>
            <a:cxnSpLocks/>
          </p:cNvCxnSpPr>
          <p:nvPr/>
        </p:nvCxnSpPr>
        <p:spPr>
          <a:xfrm>
            <a:off x="5675919" y="3733799"/>
            <a:ext cx="29110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62">
            <a:extLst>
              <a:ext uri="{FF2B5EF4-FFF2-40B4-BE49-F238E27FC236}">
                <a16:creationId xmlns:a16="http://schemas.microsoft.com/office/drawing/2014/main" id="{126477E1-3340-440C-AFE9-6C2AA222441E}"/>
              </a:ext>
            </a:extLst>
          </p:cNvPr>
          <p:cNvSpPr/>
          <p:nvPr/>
        </p:nvSpPr>
        <p:spPr>
          <a:xfrm>
            <a:off x="3784740" y="54394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TimeUtil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5" name="Rectangle 64">
            <a:extLst>
              <a:ext uri="{FF2B5EF4-FFF2-40B4-BE49-F238E27FC236}">
                <a16:creationId xmlns:a16="http://schemas.microsoft.com/office/drawing/2014/main" id="{4E85552A-E489-4953-9DFD-E8C89725096E}"/>
              </a:ext>
            </a:extLst>
          </p:cNvPr>
          <p:cNvSpPr/>
          <p:nvPr/>
        </p:nvSpPr>
        <p:spPr>
          <a:xfrm>
            <a:off x="4202038" y="1173738"/>
            <a:ext cx="175662" cy="14030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6" name="Straight Connector 19">
            <a:extLst>
              <a:ext uri="{FF2B5EF4-FFF2-40B4-BE49-F238E27FC236}">
                <a16:creationId xmlns:a16="http://schemas.microsoft.com/office/drawing/2014/main" id="{5147E5B9-7DF3-4B74-8D03-31CDEF9C4158}"/>
              </a:ext>
            </a:extLst>
          </p:cNvPr>
          <p:cNvCxnSpPr>
            <a:cxnSpLocks/>
          </p:cNvCxnSpPr>
          <p:nvPr/>
        </p:nvCxnSpPr>
        <p:spPr>
          <a:xfrm>
            <a:off x="5602082" y="165305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7" name="Straight Arrow Connector 65">
            <a:extLst>
              <a:ext uri="{FF2B5EF4-FFF2-40B4-BE49-F238E27FC236}">
                <a16:creationId xmlns:a16="http://schemas.microsoft.com/office/drawing/2014/main" id="{082F82C2-BE9A-4DF4-8DA4-F053652D72E9}"/>
              </a:ext>
            </a:extLst>
          </p:cNvPr>
          <p:cNvCxnSpPr>
            <a:cxnSpLocks/>
          </p:cNvCxnSpPr>
          <p:nvPr/>
        </p:nvCxnSpPr>
        <p:spPr>
          <a:xfrm flipH="1">
            <a:off x="1691351" y="2308835"/>
            <a:ext cx="26863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28">
            <a:extLst>
              <a:ext uri="{FF2B5EF4-FFF2-40B4-BE49-F238E27FC236}">
                <a16:creationId xmlns:a16="http://schemas.microsoft.com/office/drawing/2014/main" id="{AC4650F8-F9A5-47B3-BA6C-C5D77B9857F1}"/>
              </a:ext>
            </a:extLst>
          </p:cNvPr>
          <p:cNvSpPr txBox="1"/>
          <p:nvPr/>
        </p:nvSpPr>
        <p:spPr>
          <a:xfrm>
            <a:off x="2399085" y="205983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currentTime</a:t>
            </a:r>
            <a:r>
              <a:rPr lang="en-US" sz="1200" dirty="0"/>
              <a:t>()</a:t>
            </a:r>
          </a:p>
        </p:txBody>
      </p:sp>
      <p:cxnSp>
        <p:nvCxnSpPr>
          <p:cNvPr id="201" name="Straight Arrow Connector 65">
            <a:extLst>
              <a:ext uri="{FF2B5EF4-FFF2-40B4-BE49-F238E27FC236}">
                <a16:creationId xmlns:a16="http://schemas.microsoft.com/office/drawing/2014/main" id="{08A1E372-395F-470F-9264-5F7C8B6B8A9D}"/>
              </a:ext>
            </a:extLst>
          </p:cNvPr>
          <p:cNvCxnSpPr>
            <a:cxnSpLocks/>
          </p:cNvCxnSpPr>
          <p:nvPr/>
        </p:nvCxnSpPr>
        <p:spPr>
          <a:xfrm>
            <a:off x="1679447" y="361572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8">
            <a:extLst>
              <a:ext uri="{FF2B5EF4-FFF2-40B4-BE49-F238E27FC236}">
                <a16:creationId xmlns:a16="http://schemas.microsoft.com/office/drawing/2014/main" id="{E8B7B172-CE50-4B34-A6C5-9BAF058E60B9}"/>
              </a:ext>
            </a:extLst>
          </p:cNvPr>
          <p:cNvSpPr txBox="1"/>
          <p:nvPr/>
        </p:nvSpPr>
        <p:spPr>
          <a:xfrm>
            <a:off x="2645729" y="3344281"/>
            <a:ext cx="15725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compareDeadline</a:t>
            </a:r>
            <a:r>
              <a:rPr lang="en-US" dirty="0"/>
              <a:t>()</a:t>
            </a:r>
          </a:p>
        </p:txBody>
      </p:sp>
      <p:cxnSp>
        <p:nvCxnSpPr>
          <p:cNvPr id="206" name="Straight Arrow Connector 65">
            <a:extLst>
              <a:ext uri="{FF2B5EF4-FFF2-40B4-BE49-F238E27FC236}">
                <a16:creationId xmlns:a16="http://schemas.microsoft.com/office/drawing/2014/main" id="{C41B4E40-8AF2-4E93-9806-2029001C46A0}"/>
              </a:ext>
            </a:extLst>
          </p:cNvPr>
          <p:cNvCxnSpPr>
            <a:cxnSpLocks/>
          </p:cNvCxnSpPr>
          <p:nvPr/>
        </p:nvCxnSpPr>
        <p:spPr>
          <a:xfrm flipH="1">
            <a:off x="1691351" y="2897071"/>
            <a:ext cx="38202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8">
            <a:extLst>
              <a:ext uri="{FF2B5EF4-FFF2-40B4-BE49-F238E27FC236}">
                <a16:creationId xmlns:a16="http://schemas.microsoft.com/office/drawing/2014/main" id="{D2131D04-E9B5-4C0F-8EF3-829846E80579}"/>
              </a:ext>
            </a:extLst>
          </p:cNvPr>
          <p:cNvSpPr txBox="1"/>
          <p:nvPr/>
        </p:nvSpPr>
        <p:spPr>
          <a:xfrm>
            <a:off x="2416946" y="266428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TaskDate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22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 Yunhan</cp:lastModifiedBy>
  <cp:revision>122</cp:revision>
  <dcterms:created xsi:type="dcterms:W3CDTF">2016-07-22T14:33:02Z</dcterms:created>
  <dcterms:modified xsi:type="dcterms:W3CDTF">2018-11-12T14:12:16Z</dcterms:modified>
</cp:coreProperties>
</file>