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94598" y="3332199"/>
            <a:ext cx="1246010" cy="4399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d:DeleteTask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078468" y="2817003"/>
            <a:ext cx="2168798" cy="4207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:DeleteTaskCommand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215428"/>
            <a:ext cx="232122" cy="2605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162867" y="3332199"/>
            <a:ext cx="2" cy="1011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412425" y="3173004"/>
            <a:ext cx="6660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Ran Tian</cp:lastModifiedBy>
  <cp:revision>73</cp:revision>
  <dcterms:created xsi:type="dcterms:W3CDTF">2016-07-22T14:33:02Z</dcterms:created>
  <dcterms:modified xsi:type="dcterms:W3CDTF">2018-11-11T12:49:42Z</dcterms:modified>
</cp:coreProperties>
</file>