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86" d="100"/>
          <a:sy n="86" d="100"/>
        </p:scale>
        <p:origin x="1570" y="-3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2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51290" y="1442046"/>
            <a:ext cx="8284076" cy="487807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454598" y="369684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883972" y="3677387"/>
            <a:ext cx="1847682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endCxn id="62" idx="2"/>
          </p:cNvCxnSpPr>
          <p:nvPr/>
        </p:nvCxnSpPr>
        <p:spPr>
          <a:xfrm flipV="1">
            <a:off x="1988240" y="3231308"/>
            <a:ext cx="4715377" cy="176970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579511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250219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219852" y="3870221"/>
            <a:ext cx="234746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5334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473233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983804" y="378353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6" name="Rectangle 8"/>
          <p:cNvSpPr/>
          <p:nvPr/>
        </p:nvSpPr>
        <p:spPr>
          <a:xfrm>
            <a:off x="2455900" y="2903963"/>
            <a:ext cx="1792654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stCxn id="48" idx="3"/>
            <a:endCxn id="46" idx="1"/>
          </p:cNvCxnSpPr>
          <p:nvPr/>
        </p:nvCxnSpPr>
        <p:spPr>
          <a:xfrm>
            <a:off x="2219852" y="3064980"/>
            <a:ext cx="236048" cy="641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983804" y="297829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9" name="Rectangle 8"/>
          <p:cNvSpPr/>
          <p:nvPr/>
        </p:nvSpPr>
        <p:spPr>
          <a:xfrm>
            <a:off x="4650095" y="28916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263347" y="297829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ectangle 8"/>
          <p:cNvSpPr/>
          <p:nvPr/>
        </p:nvSpPr>
        <p:spPr>
          <a:xfrm>
            <a:off x="6282951" y="2884548"/>
            <a:ext cx="84133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28026" y="296815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064074" y="3054848"/>
            <a:ext cx="218877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826533" y="2399095"/>
            <a:ext cx="8835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135138" y="295911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7371186" y="2541987"/>
            <a:ext cx="455347" cy="50381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826534" y="2722073"/>
            <a:ext cx="88944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TaskModule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371186" y="2864965"/>
            <a:ext cx="455348" cy="18084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826534" y="3045051"/>
            <a:ext cx="88944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371186" y="3045805"/>
            <a:ext cx="455348" cy="14213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826533" y="3368028"/>
            <a:ext cx="88944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371186" y="3045805"/>
            <a:ext cx="455347" cy="46511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16200000" flipH="1">
            <a:off x="3159876" y="2711611"/>
            <a:ext cx="384701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11033" y="2362200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884231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732776" y="3395336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568428" y="582342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9678" y="4568050"/>
            <a:ext cx="2415400" cy="44209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99254" y="313796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04531" y="312439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08961" y="2801406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08260" y="36472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19171" y="32313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690312" y="1997804"/>
            <a:ext cx="1299908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3"/>
            <a:endCxn id="49" idx="1"/>
          </p:cNvCxnSpPr>
          <p:nvPr/>
        </p:nvCxnSpPr>
        <p:spPr>
          <a:xfrm>
            <a:off x="4499395" y="3064980"/>
            <a:ext cx="150700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28969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cxnSp>
        <p:nvCxnSpPr>
          <p:cNvPr id="69" name="Elbow Connector 63"/>
          <p:cNvCxnSpPr>
            <a:cxnSpLocks/>
            <a:stCxn id="68" idx="3"/>
            <a:endCxn id="55" idx="1"/>
          </p:cNvCxnSpPr>
          <p:nvPr/>
        </p:nvCxnSpPr>
        <p:spPr>
          <a:xfrm>
            <a:off x="2518909" y="2177727"/>
            <a:ext cx="171403" cy="227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A923551C-3F62-419E-9567-B5468F3183A0}"/>
              </a:ext>
            </a:extLst>
          </p:cNvPr>
          <p:cNvSpPr/>
          <p:nvPr/>
        </p:nvSpPr>
        <p:spPr>
          <a:xfrm>
            <a:off x="2454598" y="4484495"/>
            <a:ext cx="1793956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VersionedExpenditureTracker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5A5BBF9-A953-4A08-953E-72B9A05F9D99}"/>
              </a:ext>
            </a:extLst>
          </p:cNvPr>
          <p:cNvCxnSpPr>
            <a:cxnSpLocks/>
            <a:stCxn id="91" idx="3"/>
            <a:endCxn id="56" idx="1"/>
          </p:cNvCxnSpPr>
          <p:nvPr/>
        </p:nvCxnSpPr>
        <p:spPr>
          <a:xfrm flipV="1">
            <a:off x="2224288" y="4651923"/>
            <a:ext cx="230310" cy="704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Rectangle 8">
            <a:extLst>
              <a:ext uri="{FF2B5EF4-FFF2-40B4-BE49-F238E27FC236}">
                <a16:creationId xmlns:a16="http://schemas.microsoft.com/office/drawing/2014/main" id="{83C89260-275E-4D92-A457-7C734DC6159E}"/>
              </a:ext>
            </a:extLst>
          </p:cNvPr>
          <p:cNvSpPr/>
          <p:nvPr/>
        </p:nvSpPr>
        <p:spPr>
          <a:xfrm>
            <a:off x="4657897" y="447088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ExpenditureList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7" name="Flowchart: Decision 96">
            <a:extLst>
              <a:ext uri="{FF2B5EF4-FFF2-40B4-BE49-F238E27FC236}">
                <a16:creationId xmlns:a16="http://schemas.microsoft.com/office/drawing/2014/main" id="{4E31F4BB-7254-4A00-BB38-52AE48D94125}"/>
              </a:ext>
            </a:extLst>
          </p:cNvPr>
          <p:cNvSpPr/>
          <p:nvPr/>
        </p:nvSpPr>
        <p:spPr>
          <a:xfrm>
            <a:off x="4267432" y="456138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29B390-9EF4-4318-90CF-F615EE934033}"/>
              </a:ext>
            </a:extLst>
          </p:cNvPr>
          <p:cNvSpPr txBox="1"/>
          <p:nvPr/>
        </p:nvSpPr>
        <p:spPr>
          <a:xfrm>
            <a:off x="4434024" y="473476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B0491A5-1191-45D0-BB24-69DC2C21D660}"/>
              </a:ext>
            </a:extLst>
          </p:cNvPr>
          <p:cNvSpPr txBox="1"/>
          <p:nvPr/>
        </p:nvSpPr>
        <p:spPr>
          <a:xfrm>
            <a:off x="2242709" y="441410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1A8F569-B1C5-4D83-9F55-D86B501E4D0B}"/>
              </a:ext>
            </a:extLst>
          </p:cNvPr>
          <p:cNvCxnSpPr>
            <a:cxnSpLocks/>
            <a:stCxn id="67" idx="3"/>
            <a:endCxn id="59" idx="1"/>
          </p:cNvCxnSpPr>
          <p:nvPr/>
        </p:nvCxnSpPr>
        <p:spPr>
          <a:xfrm flipV="1">
            <a:off x="4503480" y="4644265"/>
            <a:ext cx="154417" cy="380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Flowchart: Decision 96">
            <a:extLst>
              <a:ext uri="{FF2B5EF4-FFF2-40B4-BE49-F238E27FC236}">
                <a16:creationId xmlns:a16="http://schemas.microsoft.com/office/drawing/2014/main" id="{EF0FC241-BF07-4405-A24D-246EE6D30779}"/>
              </a:ext>
            </a:extLst>
          </p:cNvPr>
          <p:cNvSpPr/>
          <p:nvPr/>
        </p:nvSpPr>
        <p:spPr>
          <a:xfrm>
            <a:off x="1988240" y="45722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2" name="Isosceles Triangle 102">
            <a:extLst>
              <a:ext uri="{FF2B5EF4-FFF2-40B4-BE49-F238E27FC236}">
                <a16:creationId xmlns:a16="http://schemas.microsoft.com/office/drawing/2014/main" id="{6196F66C-2921-49B0-B1EF-9A0DA9CC230A}"/>
              </a:ext>
            </a:extLst>
          </p:cNvPr>
          <p:cNvSpPr/>
          <p:nvPr/>
        </p:nvSpPr>
        <p:spPr>
          <a:xfrm flipV="1">
            <a:off x="4006234" y="5066281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sp>
        <p:nvSpPr>
          <p:cNvPr id="93" name="Isosceles Triangle 102">
            <a:extLst>
              <a:ext uri="{FF2B5EF4-FFF2-40B4-BE49-F238E27FC236}">
                <a16:creationId xmlns:a16="http://schemas.microsoft.com/office/drawing/2014/main" id="{9D841C0C-88FE-47AF-823A-E17714250081}"/>
              </a:ext>
            </a:extLst>
          </p:cNvPr>
          <p:cNvSpPr/>
          <p:nvPr/>
        </p:nvSpPr>
        <p:spPr>
          <a:xfrm rot="16200000">
            <a:off x="3048924" y="5307385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cxnSp>
        <p:nvCxnSpPr>
          <p:cNvPr id="94" name="Elbow Connector 63">
            <a:extLst>
              <a:ext uri="{FF2B5EF4-FFF2-40B4-BE49-F238E27FC236}">
                <a16:creationId xmlns:a16="http://schemas.microsoft.com/office/drawing/2014/main" id="{4F14810B-2B73-48E6-9195-EA80232B0EF0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 flipV="1">
            <a:off x="3278140" y="5414987"/>
            <a:ext cx="215280" cy="96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Rectangle 8">
            <a:extLst>
              <a:ext uri="{FF2B5EF4-FFF2-40B4-BE49-F238E27FC236}">
                <a16:creationId xmlns:a16="http://schemas.microsoft.com/office/drawing/2014/main" id="{D7034DB6-F1E6-4B08-BE01-5763991A7BDD}"/>
              </a:ext>
            </a:extLst>
          </p:cNvPr>
          <p:cNvSpPr/>
          <p:nvPr/>
        </p:nvSpPr>
        <p:spPr>
          <a:xfrm>
            <a:off x="3493420" y="5232789"/>
            <a:ext cx="1299908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ExpenditureTracker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6" name="Elbow Connector 63">
            <a:extLst>
              <a:ext uri="{FF2B5EF4-FFF2-40B4-BE49-F238E27FC236}">
                <a16:creationId xmlns:a16="http://schemas.microsoft.com/office/drawing/2014/main" id="{F21B410E-C4A4-4556-9405-17B1571A3B17}"/>
              </a:ext>
            </a:extLst>
          </p:cNvPr>
          <p:cNvCxnSpPr>
            <a:cxnSpLocks/>
            <a:stCxn id="92" idx="3"/>
            <a:endCxn id="56" idx="2"/>
          </p:cNvCxnSpPr>
          <p:nvPr/>
        </p:nvCxnSpPr>
        <p:spPr>
          <a:xfrm rot="16200000" flipV="1">
            <a:off x="3626037" y="4544890"/>
            <a:ext cx="246930" cy="79585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8">
            <a:extLst>
              <a:ext uri="{FF2B5EF4-FFF2-40B4-BE49-F238E27FC236}">
                <a16:creationId xmlns:a16="http://schemas.microsoft.com/office/drawing/2014/main" id="{843B4809-8CD3-4D9D-8F47-5EA1202223D3}"/>
              </a:ext>
            </a:extLst>
          </p:cNvPr>
          <p:cNvSpPr/>
          <p:nvPr/>
        </p:nvSpPr>
        <p:spPr>
          <a:xfrm>
            <a:off x="1318897" y="5232789"/>
            <a:ext cx="1771825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ReadOnlyExpenditureTracker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Rectangle 8">
            <a:extLst>
              <a:ext uri="{FF2B5EF4-FFF2-40B4-BE49-F238E27FC236}">
                <a16:creationId xmlns:a16="http://schemas.microsoft.com/office/drawing/2014/main" id="{67DA65A7-2F76-42ED-AE76-56B6494FDBF4}"/>
              </a:ext>
            </a:extLst>
          </p:cNvPr>
          <p:cNvSpPr/>
          <p:nvPr/>
        </p:nvSpPr>
        <p:spPr>
          <a:xfrm>
            <a:off x="6286251" y="4472213"/>
            <a:ext cx="8413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Expenditure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4" name="Elbow Connector 63">
            <a:extLst>
              <a:ext uri="{FF2B5EF4-FFF2-40B4-BE49-F238E27FC236}">
                <a16:creationId xmlns:a16="http://schemas.microsoft.com/office/drawing/2014/main" id="{9A38C5E8-2D31-40D6-99C3-9FB60E09F36A}"/>
              </a:ext>
            </a:extLst>
          </p:cNvPr>
          <p:cNvCxnSpPr>
            <a:cxnSpLocks/>
            <a:stCxn id="176" idx="3"/>
            <a:endCxn id="163" idx="1"/>
          </p:cNvCxnSpPr>
          <p:nvPr/>
        </p:nvCxnSpPr>
        <p:spPr>
          <a:xfrm flipV="1">
            <a:off x="6064074" y="4645593"/>
            <a:ext cx="222177" cy="247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6" name="Flowchart: Decision 96">
            <a:extLst>
              <a:ext uri="{FF2B5EF4-FFF2-40B4-BE49-F238E27FC236}">
                <a16:creationId xmlns:a16="http://schemas.microsoft.com/office/drawing/2014/main" id="{2E17F6FC-F621-4A04-B5C4-9FDF5EDDE2E2}"/>
              </a:ext>
            </a:extLst>
          </p:cNvPr>
          <p:cNvSpPr/>
          <p:nvPr/>
        </p:nvSpPr>
        <p:spPr>
          <a:xfrm>
            <a:off x="7140089" y="455180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8" name="Rectangle 8">
            <a:extLst>
              <a:ext uri="{FF2B5EF4-FFF2-40B4-BE49-F238E27FC236}">
                <a16:creationId xmlns:a16="http://schemas.microsoft.com/office/drawing/2014/main" id="{8F79A2BA-D302-487F-8F39-194B52295A1F}"/>
              </a:ext>
            </a:extLst>
          </p:cNvPr>
          <p:cNvSpPr/>
          <p:nvPr/>
        </p:nvSpPr>
        <p:spPr>
          <a:xfrm>
            <a:off x="7828038" y="4014494"/>
            <a:ext cx="88944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9" name="Elbow Connector 80">
            <a:extLst>
              <a:ext uri="{FF2B5EF4-FFF2-40B4-BE49-F238E27FC236}">
                <a16:creationId xmlns:a16="http://schemas.microsoft.com/office/drawing/2014/main" id="{AF11E4BA-FA72-49C4-9676-81B485B6276B}"/>
              </a:ext>
            </a:extLst>
          </p:cNvPr>
          <p:cNvCxnSpPr>
            <a:cxnSpLocks/>
            <a:stCxn id="166" idx="3"/>
            <a:endCxn id="168" idx="1"/>
          </p:cNvCxnSpPr>
          <p:nvPr/>
        </p:nvCxnSpPr>
        <p:spPr>
          <a:xfrm flipV="1">
            <a:off x="7376137" y="4157386"/>
            <a:ext cx="451901" cy="4811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0" name="Rectangle 8">
            <a:extLst>
              <a:ext uri="{FF2B5EF4-FFF2-40B4-BE49-F238E27FC236}">
                <a16:creationId xmlns:a16="http://schemas.microsoft.com/office/drawing/2014/main" id="{E0787A47-CF69-41CB-AAFB-29624C55D1E9}"/>
              </a:ext>
            </a:extLst>
          </p:cNvPr>
          <p:cNvSpPr/>
          <p:nvPr/>
        </p:nvSpPr>
        <p:spPr>
          <a:xfrm>
            <a:off x="7825080" y="4337689"/>
            <a:ext cx="88944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71" name="Elbow Connector 83">
            <a:extLst>
              <a:ext uri="{FF2B5EF4-FFF2-40B4-BE49-F238E27FC236}">
                <a16:creationId xmlns:a16="http://schemas.microsoft.com/office/drawing/2014/main" id="{FE545DED-D0E8-488E-887A-6EACD7104128}"/>
              </a:ext>
            </a:extLst>
          </p:cNvPr>
          <p:cNvCxnSpPr>
            <a:cxnSpLocks/>
            <a:stCxn id="166" idx="3"/>
            <a:endCxn id="170" idx="1"/>
          </p:cNvCxnSpPr>
          <p:nvPr/>
        </p:nvCxnSpPr>
        <p:spPr>
          <a:xfrm flipV="1">
            <a:off x="7376137" y="4480581"/>
            <a:ext cx="448943" cy="15791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2" name="Rectangle 8">
            <a:extLst>
              <a:ext uri="{FF2B5EF4-FFF2-40B4-BE49-F238E27FC236}">
                <a16:creationId xmlns:a16="http://schemas.microsoft.com/office/drawing/2014/main" id="{7D220B73-EB09-4039-9EAE-9EA88D0AB328}"/>
              </a:ext>
            </a:extLst>
          </p:cNvPr>
          <p:cNvSpPr/>
          <p:nvPr/>
        </p:nvSpPr>
        <p:spPr>
          <a:xfrm>
            <a:off x="7825079" y="4660666"/>
            <a:ext cx="88944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Money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73" name="Elbow Connector 85">
            <a:extLst>
              <a:ext uri="{FF2B5EF4-FFF2-40B4-BE49-F238E27FC236}">
                <a16:creationId xmlns:a16="http://schemas.microsoft.com/office/drawing/2014/main" id="{BA73E85D-551E-4139-BD4F-2D6A3D780E3D}"/>
              </a:ext>
            </a:extLst>
          </p:cNvPr>
          <p:cNvCxnSpPr>
            <a:cxnSpLocks/>
            <a:stCxn id="166" idx="3"/>
            <a:endCxn id="172" idx="1"/>
          </p:cNvCxnSpPr>
          <p:nvPr/>
        </p:nvCxnSpPr>
        <p:spPr>
          <a:xfrm>
            <a:off x="7376137" y="4638495"/>
            <a:ext cx="448942" cy="16506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664EFEA8-7F73-490D-B086-40DDCF53AD39}"/>
              </a:ext>
            </a:extLst>
          </p:cNvPr>
          <p:cNvSpPr txBox="1"/>
          <p:nvPr/>
        </p:nvSpPr>
        <p:spPr>
          <a:xfrm>
            <a:off x="6123084" y="475503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02CC4A4-F4DA-4BDA-A97F-64A5F58B4AF8}"/>
              </a:ext>
            </a:extLst>
          </p:cNvPr>
          <p:cNvSpPr txBox="1"/>
          <p:nvPr/>
        </p:nvSpPr>
        <p:spPr>
          <a:xfrm>
            <a:off x="6430788" y="43004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76" name="Flowchart: Decision 96">
            <a:extLst>
              <a:ext uri="{FF2B5EF4-FFF2-40B4-BE49-F238E27FC236}">
                <a16:creationId xmlns:a16="http://schemas.microsoft.com/office/drawing/2014/main" id="{32EB7E01-53E4-450E-8572-324FB14FD77C}"/>
              </a:ext>
            </a:extLst>
          </p:cNvPr>
          <p:cNvSpPr/>
          <p:nvPr/>
        </p:nvSpPr>
        <p:spPr>
          <a:xfrm>
            <a:off x="5828026" y="45613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91" name="Elbow Connector 106">
            <a:extLst>
              <a:ext uri="{FF2B5EF4-FFF2-40B4-BE49-F238E27FC236}">
                <a16:creationId xmlns:a16="http://schemas.microsoft.com/office/drawing/2014/main" id="{49D7C7A4-D217-47D8-9927-B0A82AB48696}"/>
              </a:ext>
            </a:extLst>
          </p:cNvPr>
          <p:cNvCxnSpPr>
            <a:cxnSpLocks/>
            <a:endCxn id="163" idx="0"/>
          </p:cNvCxnSpPr>
          <p:nvPr/>
        </p:nvCxnSpPr>
        <p:spPr>
          <a:xfrm>
            <a:off x="1981194" y="4313672"/>
            <a:ext cx="4725725" cy="158541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B496E4B7-9CB4-4517-B1BD-97DE409B1B6E}"/>
              </a:ext>
            </a:extLst>
          </p:cNvPr>
          <p:cNvSpPr txBox="1"/>
          <p:nvPr/>
        </p:nvSpPr>
        <p:spPr>
          <a:xfrm>
            <a:off x="5732776" y="406842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4" name="Rectangle 8">
            <a:extLst>
              <a:ext uri="{FF2B5EF4-FFF2-40B4-BE49-F238E27FC236}">
                <a16:creationId xmlns:a16="http://schemas.microsoft.com/office/drawing/2014/main" id="{4F6B2738-96D0-478A-962E-26A411C38361}"/>
              </a:ext>
            </a:extLst>
          </p:cNvPr>
          <p:cNvSpPr/>
          <p:nvPr/>
        </p:nvSpPr>
        <p:spPr>
          <a:xfrm>
            <a:off x="7825079" y="4985179"/>
            <a:ext cx="88944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85">
            <a:extLst>
              <a:ext uri="{FF2B5EF4-FFF2-40B4-BE49-F238E27FC236}">
                <a16:creationId xmlns:a16="http://schemas.microsoft.com/office/drawing/2014/main" id="{D757AF11-EA73-4DB8-AF46-0AE832070B43}"/>
              </a:ext>
            </a:extLst>
          </p:cNvPr>
          <p:cNvCxnSpPr>
            <a:cxnSpLocks/>
            <a:stCxn id="166" idx="3"/>
            <a:endCxn id="74" idx="1"/>
          </p:cNvCxnSpPr>
          <p:nvPr/>
        </p:nvCxnSpPr>
        <p:spPr>
          <a:xfrm>
            <a:off x="7376137" y="4638495"/>
            <a:ext cx="448942" cy="48957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46</Words>
  <Application>Microsoft Office PowerPoint</Application>
  <PresentationFormat>On-screen Show (4:3)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Tay Ran Tian</cp:lastModifiedBy>
  <cp:revision>90</cp:revision>
  <dcterms:created xsi:type="dcterms:W3CDTF">2016-07-22T14:33:02Z</dcterms:created>
  <dcterms:modified xsi:type="dcterms:W3CDTF">2018-10-24T10:04:16Z</dcterms:modified>
</cp:coreProperties>
</file>