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66FF99"/>
    <a:srgbClr val="9999FF"/>
    <a:srgbClr val="CC99FF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0CD0-48F1-4A73-9522-49A985D4B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D2B8A-D759-4D70-9B4E-DB40E7E9C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90695-849C-47EC-80F7-5E3265D4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A95E-B34B-48D9-9E01-ADF7E30CEA5C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EABF5-0119-406A-BCBC-8978B587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28A4D-C574-4C8B-9545-9DC1918F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1C1E-70AF-4A6C-9804-4E2F545AEB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685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175F-BEC3-4B10-B021-58996B35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31231-5AE2-4766-A97A-66F97A8DB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E44BD-A38E-488D-A674-0C335DFBE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A95E-B34B-48D9-9E01-ADF7E30CEA5C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2EA23-99AD-4AAD-9C79-D75EF1EF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D7DBA-9218-47DE-A5B4-36A8D922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1C1E-70AF-4A6C-9804-4E2F545AEB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486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1C2CCC-5EDC-483D-8C57-E9053F9D8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D8673-C788-4A94-AF65-C8D0CA285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26214-BD1C-41C3-8416-493B2455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A95E-B34B-48D9-9E01-ADF7E30CEA5C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13B3-4742-42DC-9258-051CF2AE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257D0-948C-4165-8332-B9002458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1C1E-70AF-4A6C-9804-4E2F545AEB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781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AD65-91C0-40B9-B1D7-807658A7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1299E-E384-4387-81FF-5F5FFB59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18385-E60C-4459-97F7-66B22EAD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A95E-B34B-48D9-9E01-ADF7E30CEA5C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DDF5E-318C-4AFD-8A8D-56A9EC96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3E422-255D-431D-8A1E-ACDC5822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1C1E-70AF-4A6C-9804-4E2F545AEB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691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A3C-5E9C-4827-9516-B939124BF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68E51-0557-44BB-951B-416A8C5DD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44689-E1C7-4C53-BDE3-D95322B1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A95E-B34B-48D9-9E01-ADF7E30CEA5C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4474B-5AA9-4CE3-A14E-4166752D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BD634-E911-42B9-A4C2-CEE6BC68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1C1E-70AF-4A6C-9804-4E2F545AEB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946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908A-6CA3-4809-9605-87EF8CD1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981DB-9D2F-4C94-ABED-7C0B49CF3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595E1-94A7-48AD-B43A-CAEE576E5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E2B74-781A-419D-9E8D-C6EDC310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A95E-B34B-48D9-9E01-ADF7E30CEA5C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A9BE0-F4D3-49CC-8F3B-9A108A3D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00825-0BB5-4FE5-94E1-29E381ED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1C1E-70AF-4A6C-9804-4E2F545AEB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55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A81E4-4C60-4776-BAB4-F6C1D75C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734BB-D93E-4BDB-B329-2DFA7E07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4DF96-B524-4364-A1A6-1956CDBCA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176F5E-66D3-4C44-AE03-5E5F5BDC4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CCA4A-B74A-4029-A3D4-5A623F710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AC2FD8-AB8D-4A88-BF4A-62F057803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A95E-B34B-48D9-9E01-ADF7E30CEA5C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F3CBD4-F2A6-4097-B1F9-08A7C8550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658827-CA08-4333-867A-7B15A9A6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1C1E-70AF-4A6C-9804-4E2F545AEB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73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9BEE-5726-4F5E-B210-954EF46F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1B0E2-4089-4953-A229-829939B4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A95E-B34B-48D9-9E01-ADF7E30CEA5C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6FE3C-9939-4714-A364-CC0D522B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71367-06AD-474E-98D9-226E7565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1C1E-70AF-4A6C-9804-4E2F545AEB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994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787D3B-CFF9-406D-96E3-982745F3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A95E-B34B-48D9-9E01-ADF7E30CEA5C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9FC9D-F11D-4365-9FF7-F1F129F82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C644B-089B-4822-9A00-A5BEDDD0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1C1E-70AF-4A6C-9804-4E2F545AEB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917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3B91-2EF1-4D8A-9507-2C7DCAFB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62608-91F9-4BC9-BE35-B6F8A554E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8CF58-3A6E-47F2-8C6A-232207D14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CCEB9-257C-4756-AF8A-D10F9D7D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A95E-B34B-48D9-9E01-ADF7E30CEA5C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E8C16-0038-4791-882C-367DF120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FC0BD-7BF3-4506-A117-75CEC9B1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1C1E-70AF-4A6C-9804-4E2F545AEB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960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8713-A0E2-48A5-8DA2-7AB5D5DF4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CAB83-DC43-4E25-B6EA-62479DE33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09696-71B8-49EF-B260-A3B33D07B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2A295-731D-471E-B11A-DD16EBD5C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A95E-B34B-48D9-9E01-ADF7E30CEA5C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82775-73BB-4FA8-9410-82514C4B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1AE5F-E606-441F-8339-B15F398C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1C1E-70AF-4A6C-9804-4E2F545AEB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301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7201E-60EF-4F69-9D38-7C12A715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43CF3-12EF-4483-AFC9-A2DEB71DE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4504E-EDA1-4123-BD6D-D9C6469DD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4A95E-B34B-48D9-9E01-ADF7E30CEA5C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D53A2-EF1A-4F5F-8ED0-3EF560385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8E291-3FB0-468A-B0BA-1CD0A2738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71C1E-70AF-4A6C-9804-4E2F545AEB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916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EFCEE2FB-1691-4D50-B7D1-59851144C700}"/>
              </a:ext>
            </a:extLst>
          </p:cNvPr>
          <p:cNvSpPr/>
          <p:nvPr/>
        </p:nvSpPr>
        <p:spPr>
          <a:xfrm>
            <a:off x="1725232" y="2847841"/>
            <a:ext cx="3657172" cy="58115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>
                <a:solidFill>
                  <a:srgbClr val="0070C0"/>
                </a:solidFill>
              </a:rPr>
              <a:t>Event 1 </a:t>
            </a:r>
            <a:r>
              <a:rPr lang="en-SG" sz="1200" b="1" dirty="0">
                <a:solidFill>
                  <a:srgbClr val="002060"/>
                </a:solidFill>
              </a:rPr>
              <a:t>(Earlier or Equal Start Time)</a:t>
            </a:r>
          </a:p>
        </p:txBody>
      </p:sp>
      <p:sp>
        <p:nvSpPr>
          <p:cNvPr id="6" name="Rectangle 65">
            <a:extLst>
              <a:ext uri="{FF2B5EF4-FFF2-40B4-BE49-F238E27FC236}">
                <a16:creationId xmlns:a16="http://schemas.microsoft.com/office/drawing/2014/main" id="{8AA50437-4E17-418D-9C71-5E4F8BE00046}"/>
              </a:ext>
            </a:extLst>
          </p:cNvPr>
          <p:cNvSpPr/>
          <p:nvPr/>
        </p:nvSpPr>
        <p:spPr>
          <a:xfrm>
            <a:off x="2665229" y="3611746"/>
            <a:ext cx="3430771" cy="581159"/>
          </a:xfrm>
          <a:prstGeom prst="roundRect">
            <a:avLst>
              <a:gd name="adj" fmla="val 3484"/>
            </a:avLst>
          </a:prstGeom>
          <a:solidFill>
            <a:srgbClr val="CCCCFF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>
                <a:solidFill>
                  <a:srgbClr val="7030A0"/>
                </a:solidFill>
              </a:rPr>
              <a:t>Event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FD31FA-3133-40AB-857B-C4FF4F50379C}"/>
              </a:ext>
            </a:extLst>
          </p:cNvPr>
          <p:cNvSpPr txBox="1"/>
          <p:nvPr/>
        </p:nvSpPr>
        <p:spPr>
          <a:xfrm>
            <a:off x="1318710" y="2582063"/>
            <a:ext cx="8130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startTime1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A23D8B-035B-47A7-8944-159A4EE629A2}"/>
              </a:ext>
            </a:extLst>
          </p:cNvPr>
          <p:cNvSpPr txBox="1"/>
          <p:nvPr/>
        </p:nvSpPr>
        <p:spPr>
          <a:xfrm>
            <a:off x="4982210" y="260097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endTime1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E26C21-2A16-4250-85E5-EE28A80FC8E7}"/>
              </a:ext>
            </a:extLst>
          </p:cNvPr>
          <p:cNvSpPr txBox="1"/>
          <p:nvPr/>
        </p:nvSpPr>
        <p:spPr>
          <a:xfrm>
            <a:off x="2248287" y="4192904"/>
            <a:ext cx="8338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startTime2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18C566-96B9-4BBB-994B-5A7EC38FE1DA}"/>
              </a:ext>
            </a:extLst>
          </p:cNvPr>
          <p:cNvSpPr txBox="1"/>
          <p:nvPr/>
        </p:nvSpPr>
        <p:spPr>
          <a:xfrm>
            <a:off x="5690279" y="4192904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endTime2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F4CE4B-4E1F-4F70-9450-D5CA68EED8D5}"/>
              </a:ext>
            </a:extLst>
          </p:cNvPr>
          <p:cNvCxnSpPr>
            <a:cxnSpLocks/>
          </p:cNvCxnSpPr>
          <p:nvPr/>
        </p:nvCxnSpPr>
        <p:spPr>
          <a:xfrm>
            <a:off x="2665229" y="3429000"/>
            <a:ext cx="0" cy="76390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736741-B350-4ED3-A2F4-321443607BFA}"/>
              </a:ext>
            </a:extLst>
          </p:cNvPr>
          <p:cNvCxnSpPr>
            <a:cxnSpLocks/>
          </p:cNvCxnSpPr>
          <p:nvPr/>
        </p:nvCxnSpPr>
        <p:spPr>
          <a:xfrm flipH="1">
            <a:off x="5381519" y="2847841"/>
            <a:ext cx="885" cy="1345064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F6FF85F-2E3C-4BBB-B839-2CC17D5822AE}"/>
              </a:ext>
            </a:extLst>
          </p:cNvPr>
          <p:cNvSpPr txBox="1"/>
          <p:nvPr/>
        </p:nvSpPr>
        <p:spPr>
          <a:xfrm>
            <a:off x="1318710" y="4707389"/>
            <a:ext cx="51819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Two sufficient and necessary conditions to prove overlap of events</a:t>
            </a:r>
          </a:p>
          <a:p>
            <a:pPr marL="342900" indent="-342900" algn="ctr">
              <a:buAutoNum type="arabicPeriod"/>
            </a:pPr>
            <a:r>
              <a:rPr lang="en-SG" sz="1400" dirty="0"/>
              <a:t>startTime1 &lt; endTime2</a:t>
            </a:r>
          </a:p>
          <a:p>
            <a:pPr marL="342900" indent="-342900" algn="ctr">
              <a:buAutoNum type="arabicPeriod"/>
            </a:pPr>
            <a:r>
              <a:rPr lang="en-SG" sz="1400" dirty="0"/>
              <a:t>startTime2 &lt; endTime1</a:t>
            </a:r>
          </a:p>
        </p:txBody>
      </p:sp>
    </p:spTree>
    <p:extLst>
      <p:ext uri="{BB962C8B-B14F-4D97-AF65-F5344CB8AC3E}">
        <p14:creationId xmlns:p14="http://schemas.microsoft.com/office/powerpoint/2010/main" val="317503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 Jie Liang</dc:creator>
  <cp:lastModifiedBy>Ang Jie Liang</cp:lastModifiedBy>
  <cp:revision>2</cp:revision>
  <dcterms:created xsi:type="dcterms:W3CDTF">2018-11-11T15:48:00Z</dcterms:created>
  <dcterms:modified xsi:type="dcterms:W3CDTF">2018-11-11T18:03:05Z</dcterms:modified>
</cp:coreProperties>
</file>